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52" r:id="rId2"/>
    <p:sldId id="546" r:id="rId3"/>
    <p:sldId id="558" r:id="rId4"/>
    <p:sldId id="551" r:id="rId5"/>
    <p:sldId id="566" r:id="rId6"/>
    <p:sldId id="594" r:id="rId7"/>
    <p:sldId id="575" r:id="rId8"/>
    <p:sldId id="565" r:id="rId9"/>
    <p:sldId id="572" r:id="rId10"/>
    <p:sldId id="576" r:id="rId11"/>
    <p:sldId id="577" r:id="rId12"/>
    <p:sldId id="578" r:id="rId13"/>
    <p:sldId id="579" r:id="rId14"/>
    <p:sldId id="596" r:id="rId15"/>
    <p:sldId id="599" r:id="rId16"/>
    <p:sldId id="600" r:id="rId17"/>
    <p:sldId id="573" r:id="rId18"/>
    <p:sldId id="580" r:id="rId19"/>
    <p:sldId id="581" r:id="rId20"/>
    <p:sldId id="582" r:id="rId21"/>
    <p:sldId id="567" r:id="rId22"/>
    <p:sldId id="584" r:id="rId23"/>
    <p:sldId id="583" r:id="rId24"/>
    <p:sldId id="597" r:id="rId25"/>
    <p:sldId id="595" r:id="rId26"/>
    <p:sldId id="574" r:id="rId27"/>
    <p:sldId id="585" r:id="rId28"/>
    <p:sldId id="586" r:id="rId29"/>
    <p:sldId id="587" r:id="rId30"/>
    <p:sldId id="588" r:id="rId31"/>
    <p:sldId id="589" r:id="rId32"/>
    <p:sldId id="590" r:id="rId33"/>
    <p:sldId id="591" r:id="rId34"/>
    <p:sldId id="592" r:id="rId35"/>
    <p:sldId id="593" r:id="rId36"/>
    <p:sldId id="571" r:id="rId37"/>
    <p:sldId id="559" r:id="rId38"/>
    <p:sldId id="553" r:id="rId39"/>
    <p:sldId id="560" r:id="rId40"/>
    <p:sldId id="601" r:id="rId41"/>
    <p:sldId id="561" r:id="rId42"/>
    <p:sldId id="562" r:id="rId43"/>
    <p:sldId id="563" r:id="rId44"/>
    <p:sldId id="598" r:id="rId45"/>
    <p:sldId id="55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956"/>
    <a:srgbClr val="2E324C"/>
    <a:srgbClr val="FCBC85"/>
    <a:srgbClr val="282D41"/>
    <a:srgbClr val="FF6600"/>
    <a:srgbClr val="4B4051"/>
    <a:srgbClr val="3E0000"/>
    <a:srgbClr val="6C0000"/>
    <a:srgbClr val="FAFAFA"/>
    <a:srgbClr val="8DA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>
        <p:scale>
          <a:sx n="66" d="100"/>
          <a:sy n="66" d="100"/>
        </p:scale>
        <p:origin x="-1555" y="-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r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r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4606222" y="0"/>
            <a:ext cx="7585778" cy="6858000"/>
          </a:xfrm>
          <a:custGeom>
            <a:avLst/>
            <a:gdLst>
              <a:gd name="connsiteX0" fmla="*/ 0 w 7585778"/>
              <a:gd name="connsiteY0" fmla="*/ 6858000 h 6858000"/>
              <a:gd name="connsiteX1" fmla="*/ 7585778 w 7585778"/>
              <a:gd name="connsiteY1" fmla="*/ 6858000 h 6858000"/>
              <a:gd name="connsiteX2" fmla="*/ 7585778 w 7585778"/>
              <a:gd name="connsiteY2" fmla="*/ 2256940 h 6858000"/>
              <a:gd name="connsiteX3" fmla="*/ 6476895 w 7585778"/>
              <a:gd name="connsiteY3" fmla="*/ 0 h 6858000"/>
              <a:gd name="connsiteX4" fmla="*/ 3369483 w 75857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5778" h="6858000">
                <a:moveTo>
                  <a:pt x="0" y="6858000"/>
                </a:moveTo>
                <a:lnTo>
                  <a:pt x="7585778" y="6858000"/>
                </a:lnTo>
                <a:lnTo>
                  <a:pt x="7585778" y="2256940"/>
                </a:lnTo>
                <a:lnTo>
                  <a:pt x="6476895" y="0"/>
                </a:lnTo>
                <a:lnTo>
                  <a:pt x="3369483" y="0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11199" y="1"/>
            <a:ext cx="6647543" cy="6858000"/>
          </a:xfrm>
          <a:custGeom>
            <a:avLst/>
            <a:gdLst>
              <a:gd name="connsiteX0" fmla="*/ 0 w 6342743"/>
              <a:gd name="connsiteY0" fmla="*/ 0 h 6923314"/>
              <a:gd name="connsiteX1" fmla="*/ 2148114 w 6342743"/>
              <a:gd name="connsiteY1" fmla="*/ 2830286 h 6923314"/>
              <a:gd name="connsiteX2" fmla="*/ 3149600 w 6342743"/>
              <a:gd name="connsiteY2" fmla="*/ 2786743 h 6923314"/>
              <a:gd name="connsiteX3" fmla="*/ 2830286 w 6342743"/>
              <a:gd name="connsiteY3" fmla="*/ 3222172 h 6923314"/>
              <a:gd name="connsiteX4" fmla="*/ 6342743 w 6342743"/>
              <a:gd name="connsiteY4" fmla="*/ 6923314 h 6923314"/>
              <a:gd name="connsiteX0" fmla="*/ 0 w 6523718"/>
              <a:gd name="connsiteY0" fmla="*/ 0 h 6894739"/>
              <a:gd name="connsiteX1" fmla="*/ 2329089 w 6523718"/>
              <a:gd name="connsiteY1" fmla="*/ 2801711 h 6894739"/>
              <a:gd name="connsiteX2" fmla="*/ 3330575 w 6523718"/>
              <a:gd name="connsiteY2" fmla="*/ 2758168 h 6894739"/>
              <a:gd name="connsiteX3" fmla="*/ 3011261 w 6523718"/>
              <a:gd name="connsiteY3" fmla="*/ 3193597 h 6894739"/>
              <a:gd name="connsiteX4" fmla="*/ 6523718 w 6523718"/>
              <a:gd name="connsiteY4" fmla="*/ 6894739 h 6894739"/>
              <a:gd name="connsiteX0" fmla="*/ 0 w 6647543"/>
              <a:gd name="connsiteY0" fmla="*/ 0 h 6894739"/>
              <a:gd name="connsiteX1" fmla="*/ 2452914 w 6647543"/>
              <a:gd name="connsiteY1" fmla="*/ 2801711 h 6894739"/>
              <a:gd name="connsiteX2" fmla="*/ 3454400 w 6647543"/>
              <a:gd name="connsiteY2" fmla="*/ 2758168 h 6894739"/>
              <a:gd name="connsiteX3" fmla="*/ 3135086 w 6647543"/>
              <a:gd name="connsiteY3" fmla="*/ 3193597 h 6894739"/>
              <a:gd name="connsiteX4" fmla="*/ 6647543 w 6647543"/>
              <a:gd name="connsiteY4" fmla="*/ 6894739 h 689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7543" h="6894739">
                <a:moveTo>
                  <a:pt x="0" y="0"/>
                </a:moveTo>
                <a:lnTo>
                  <a:pt x="2452914" y="2801711"/>
                </a:lnTo>
                <a:lnTo>
                  <a:pt x="3454400" y="2758168"/>
                </a:lnTo>
                <a:lnTo>
                  <a:pt x="3135086" y="3193597"/>
                </a:lnTo>
                <a:lnTo>
                  <a:pt x="6647543" y="6894739"/>
                </a:lnTo>
              </a:path>
            </a:pathLst>
          </a:custGeom>
          <a:noFill/>
          <a:ln w="28575">
            <a:solidFill>
              <a:srgbClr val="2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rot="21314839">
            <a:off x="3193144" y="2445543"/>
            <a:ext cx="799968" cy="87932"/>
          </a:xfrm>
          <a:prstGeom prst="roundRect">
            <a:avLst>
              <a:gd name="adj" fmla="val 50000"/>
            </a:avLst>
          </a:prstGeom>
          <a:solidFill>
            <a:srgbClr val="282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/>
        </p:nvSpPr>
        <p:spPr>
          <a:xfrm flipH="1">
            <a:off x="683999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24359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6664733" y="938463"/>
            <a:ext cx="4211052" cy="5606715"/>
          </a:xfrm>
          <a:prstGeom prst="round2SameRect">
            <a:avLst>
              <a:gd name="adj1" fmla="val 4403"/>
              <a:gd name="adj2" fmla="val 1076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7960" y="1612900"/>
            <a:ext cx="3784598" cy="4610100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664733" y="1338981"/>
            <a:ext cx="42110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65121" y="2220677"/>
            <a:ext cx="3240127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</a:t>
            </a:r>
            <a:r>
              <a:rPr lang="en-US" altLang="ko-KR" sz="4200" b="1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</a:t>
            </a:r>
            <a:endParaRPr lang="en-US" altLang="ko-KR" sz="42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ls833\Desktop\KakaoTalk_20190224_1749171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14" y="4074289"/>
            <a:ext cx="2129742" cy="189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833926" y="5557038"/>
            <a:ext cx="4903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Spread Your Wings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4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324C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99A8BE3-9AF3-40E0-BB27-4FD11A653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92" y="4241372"/>
            <a:ext cx="5111380" cy="160486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Password DB</a:t>
            </a:r>
            <a:r>
              <a:rPr lang="ko-KR" altLang="en-US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3200" b="1" dirty="0" err="1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7151203" y="5983148"/>
            <a:ext cx="27401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DB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암호화된 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2226683" y="6014533"/>
            <a:ext cx="2118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보호법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9" y="4219127"/>
            <a:ext cx="48291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80" y="1653348"/>
            <a:ext cx="5797566" cy="2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7476126" y="3776920"/>
            <a:ext cx="1790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ko-KR" altLang="en-US" sz="1400" b="1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솔팅의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871389" y="1837238"/>
            <a:ext cx="422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</a:rPr>
              <a:t>- </a:t>
            </a:r>
            <a:r>
              <a:rPr lang="en-US" altLang="ko-KR" sz="1600" b="1" dirty="0" smtClean="0">
                <a:solidFill>
                  <a:srgbClr val="2E324C"/>
                </a:solidFill>
              </a:rPr>
              <a:t>Md5, sha-512</a:t>
            </a:r>
            <a:r>
              <a:rPr lang="ko-KR" altLang="en-US" sz="1600" b="1" dirty="0" smtClean="0">
                <a:solidFill>
                  <a:srgbClr val="2E324C"/>
                </a:solidFill>
              </a:rPr>
              <a:t> 보다 강력한 </a:t>
            </a:r>
            <a:r>
              <a:rPr lang="en-US" altLang="ko-KR" sz="1600" b="1" dirty="0" err="1" smtClean="0">
                <a:solidFill>
                  <a:srgbClr val="2E324C"/>
                </a:solidFill>
              </a:rPr>
              <a:t>bcrypt</a:t>
            </a:r>
            <a:r>
              <a:rPr lang="ko-KR" altLang="en-US" sz="1600" b="1" dirty="0" smtClean="0">
                <a:solidFill>
                  <a:srgbClr val="2E324C"/>
                </a:solidFill>
              </a:rPr>
              <a:t>를 사용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.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6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  <a:alpha val="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아마존 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구성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86863E5-B3FF-4629-A468-7FF24B2FF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69" y="1951997"/>
            <a:ext cx="4139455" cy="1184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2D096EA-9F80-4BB4-847B-EFC7F40F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69" y="3379310"/>
            <a:ext cx="4139455" cy="23691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3900" y="6022516"/>
            <a:ext cx="3633367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 AWS </a:t>
            </a:r>
            <a:r>
              <a:rPr lang="en-US" altLang="ko-KR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EC2 -</a:t>
            </a:r>
            <a:r>
              <a:rPr lang="ko-KR" altLang="en-US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Tomcat 9.0 </a:t>
            </a:r>
            <a:r>
              <a:rPr lang="ko-KR" altLang="en-US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 </a:t>
            </a:r>
            <a:r>
              <a:rPr lang="en-US" altLang="ko-KR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0A11472-16CA-4954-8A4E-4C78F8F49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1" y="2420596"/>
            <a:ext cx="5456238" cy="25217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A447CC6-CF81-4CBA-9332-867EBF70451E}"/>
              </a:ext>
            </a:extLst>
          </p:cNvPr>
          <p:cNvSpPr txBox="1"/>
          <p:nvPr/>
        </p:nvSpPr>
        <p:spPr>
          <a:xfrm>
            <a:off x="990861" y="1732705"/>
            <a:ext cx="901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도메인을 </a:t>
            </a:r>
            <a:r>
              <a:rPr lang="ko-KR" altLang="en-US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구매하여</a:t>
            </a:r>
            <a:r>
              <a:rPr lang="en-US" altLang="ko-KR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배포를 하고 싶어 </a:t>
            </a:r>
            <a:r>
              <a:rPr lang="ko-KR" altLang="en-US" sz="1600" b="1" dirty="0" err="1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웹서버와</a:t>
            </a:r>
            <a:r>
              <a:rPr lang="ko-KR" altLang="en-US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구축을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600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447CC6-CF81-4CBA-9332-867EBF70451E}"/>
              </a:ext>
            </a:extLst>
          </p:cNvPr>
          <p:cNvSpPr txBox="1"/>
          <p:nvPr/>
        </p:nvSpPr>
        <p:spPr>
          <a:xfrm>
            <a:off x="2045345" y="5026352"/>
            <a:ext cx="3523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AWS </a:t>
            </a:r>
            <a:r>
              <a:rPr lang="en-US" altLang="ko-KR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RDS -</a:t>
            </a:r>
            <a:r>
              <a:rPr lang="ko-KR" altLang="en-US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DB 12g </a:t>
            </a:r>
            <a:r>
              <a:rPr lang="ko-KR" altLang="en-US" sz="16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</a:t>
            </a:r>
            <a:r>
              <a:rPr lang="en-US" altLang="ko-KR" sz="16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6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4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 등록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SSL </a:t>
            </a:r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 적용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6F3469D-481D-4A50-85FF-745838DD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3" y="3021015"/>
            <a:ext cx="2083204" cy="6463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EE626B3-684E-4BDC-B26B-200047D9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79" y="3793562"/>
            <a:ext cx="2691411" cy="24501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A114500-5676-4BD5-B145-8C627EA14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84" y="1696723"/>
            <a:ext cx="5381436" cy="13242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69F5949-B8BA-495A-B450-1F6697980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4" y="3793562"/>
            <a:ext cx="5381436" cy="21091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30113B2-B3B6-4646-847B-BC4304AC5D5A}"/>
              </a:ext>
            </a:extLst>
          </p:cNvPr>
          <p:cNvSpPr txBox="1"/>
          <p:nvPr/>
        </p:nvSpPr>
        <p:spPr>
          <a:xfrm>
            <a:off x="1673686" y="6243716"/>
            <a:ext cx="242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en-US" altLang="ko-KR" sz="12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SSL</a:t>
            </a:r>
            <a:r>
              <a:rPr lang="ko-KR" altLang="en-US" sz="12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 적용 </a:t>
            </a: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 </a:t>
            </a:r>
            <a:r>
              <a:rPr lang="en-US" altLang="ko-KR" sz="12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&gt;&gt;</a:t>
            </a:r>
            <a:endParaRPr lang="en-US" altLang="ko-KR" sz="12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A447CC6-CF81-4CBA-9332-867EBF70451E}"/>
              </a:ext>
            </a:extLst>
          </p:cNvPr>
          <p:cNvSpPr txBox="1"/>
          <p:nvPr/>
        </p:nvSpPr>
        <p:spPr>
          <a:xfrm>
            <a:off x="5494727" y="3177365"/>
            <a:ext cx="5893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&lt;&lt;Router 53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네임서버 이전 </a:t>
            </a:r>
            <a:r>
              <a:rPr lang="en-US" altLang="ko-KR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 </a:t>
            </a:r>
            <a:r>
              <a:rPr lang="en-US" altLang="ko-KR" sz="105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Router53</a:t>
            </a:r>
            <a:r>
              <a:rPr lang="ko-KR" altLang="en-US" sz="105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사용으로 매달 </a:t>
            </a:r>
            <a:r>
              <a:rPr lang="en-US" altLang="ko-KR" sz="105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sz="105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원정도 과금이 발생함</a:t>
            </a:r>
            <a:r>
              <a:rPr lang="en-US" altLang="ko-KR" sz="1000" b="1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91E2827-1886-4250-81E2-D9A48624DD33}"/>
              </a:ext>
            </a:extLst>
          </p:cNvPr>
          <p:cNvSpPr txBox="1"/>
          <p:nvPr/>
        </p:nvSpPr>
        <p:spPr>
          <a:xfrm>
            <a:off x="6238831" y="6041391"/>
            <a:ext cx="46066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 </a:t>
            </a:r>
            <a:r>
              <a:rPr lang="ko-KR" altLang="en-US" sz="1200" b="1" dirty="0" err="1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로드밸런서로</a:t>
            </a:r>
            <a:r>
              <a:rPr lang="ko-KR" altLang="en-US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SSL</a:t>
            </a:r>
            <a:r>
              <a:rPr lang="ko-KR" altLang="en-US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 적용</a:t>
            </a: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http -&gt; https </a:t>
            </a:r>
            <a:r>
              <a:rPr lang="ko-KR" altLang="en-US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</a:t>
            </a:r>
            <a:r>
              <a:rPr lang="ko-KR" altLang="en-US" sz="1200" b="1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리다이렉트</a:t>
            </a:r>
            <a:r>
              <a:rPr lang="ko-KR" altLang="en-US" sz="12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0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A447CC6-CF81-4CBA-9332-867EBF70451E}"/>
              </a:ext>
            </a:extLst>
          </p:cNvPr>
          <p:cNvSpPr txBox="1"/>
          <p:nvPr/>
        </p:nvSpPr>
        <p:spPr>
          <a:xfrm>
            <a:off x="967712" y="1832887"/>
            <a:ext cx="4527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제작 후 실제 서비스처럼 유사하게 구현하기 위해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도메인 구매 후</a:t>
            </a:r>
            <a:r>
              <a:rPr lang="en-US" altLang="ko-KR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서버와 연결 및 </a:t>
            </a:r>
            <a:r>
              <a:rPr lang="en-US" altLang="ko-KR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SSL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 적용</a:t>
            </a:r>
            <a:endParaRPr lang="en-US" altLang="ko-KR" sz="105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4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rgbClr val="343956">
              <a:alpha val="93000"/>
            </a:srgbClr>
          </a:solidFill>
          <a:ln>
            <a:solidFill>
              <a:srgbClr val="343956"/>
            </a:solidFill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기능 구현 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200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웹소켓</a:t>
            </a:r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3200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gson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9" y="3529984"/>
            <a:ext cx="5076979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BB0EAE6-1E71-46FE-918B-DB52DBE5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2" y="1621963"/>
            <a:ext cx="5071159" cy="22039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D6080B9-54F1-4B64-90BE-E5FBF8C0F48E}"/>
              </a:ext>
            </a:extLst>
          </p:cNvPr>
          <p:cNvSpPr txBox="1"/>
          <p:nvPr/>
        </p:nvSpPr>
        <p:spPr>
          <a:xfrm>
            <a:off x="7306068" y="4032532"/>
            <a:ext cx="26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위는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화면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/ 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아래는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화면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366A170-C082-4096-9AD1-52943C327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72" y="4490978"/>
            <a:ext cx="5071159" cy="2025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1396" y="5777884"/>
            <a:ext cx="3428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&lt;&lt;‘A,B’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방이 있을 경우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‘B,A’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메시지가 온다면 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‘A,B’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변경하여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6080B9-54F1-4B64-90BE-E5FBF8C0F48E}"/>
              </a:ext>
            </a:extLst>
          </p:cNvPr>
          <p:cNvSpPr txBox="1"/>
          <p:nvPr/>
        </p:nvSpPr>
        <p:spPr>
          <a:xfrm>
            <a:off x="990860" y="1731099"/>
            <a:ext cx="4865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소켓으로 </a:t>
            </a:r>
            <a:r>
              <a:rPr lang="ko-KR" altLang="en-US" sz="1400" b="1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메시지 같은 채팅 시스템을 만들기로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동적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메시지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구현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4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1388" y="834914"/>
            <a:ext cx="740451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장기 </a:t>
            </a:r>
            <a:r>
              <a:rPr lang="ko-KR" altLang="en-US" sz="3200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 개인정보 삭제 경고 </a:t>
            </a:r>
            <a:r>
              <a:rPr lang="en-US" altLang="ko-KR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32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조치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0861" y="1766588"/>
            <a:ext cx="52278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개인정보보호법에 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장기 </a:t>
            </a:r>
            <a:r>
              <a:rPr lang="ko-KR" altLang="en-US" sz="1400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시 개인정보를 파기해야 된다고 함</a:t>
            </a:r>
            <a:r>
              <a:rPr lang="en-US" altLang="ko-KR" sz="1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개인정보처리에 관련 안내를 </a:t>
            </a:r>
            <a:r>
              <a:rPr lang="ko-KR" altLang="en-US" sz="1400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9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일주일</a:t>
            </a:r>
            <a:r>
              <a:rPr lang="en-US" altLang="ko-KR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전에 </a:t>
            </a:r>
            <a:endParaRPr lang="en-US" altLang="ko-KR" sz="14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파기 안내 메일을 자동으로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보내고</a:t>
            </a:r>
            <a:r>
              <a:rPr lang="ko-KR" altLang="en-US" sz="14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시 자동으로 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 </a:t>
            </a:r>
            <a:r>
              <a:rPr lang="ko-KR" altLang="en-US" sz="1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시키게 </a:t>
            </a:r>
            <a:r>
              <a:rPr lang="ko-KR" altLang="en-US" sz="1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400" dirty="0" smtClean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400" b="1" dirty="0">
                <a:solidFill>
                  <a:srgbClr val="343956"/>
                </a:solidFill>
              </a:rPr>
              <a:t> Spring Task, Database job </a:t>
            </a:r>
            <a:r>
              <a:rPr lang="en-US" altLang="ko-KR" sz="1400" b="1" dirty="0" smtClean="0">
                <a:solidFill>
                  <a:srgbClr val="343956"/>
                </a:solidFill>
              </a:rPr>
              <a:t>scheduler </a:t>
            </a:r>
            <a:r>
              <a:rPr lang="ko-KR" altLang="en-US" sz="1400" b="1" dirty="0" smtClean="0">
                <a:solidFill>
                  <a:srgbClr val="343956"/>
                </a:solidFill>
              </a:rPr>
              <a:t>사용</a:t>
            </a:r>
            <a:endParaRPr lang="ko-KR" altLang="en-US" sz="14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E0548A4-396A-45E4-86C9-01CEAC4BD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3" y="3817569"/>
            <a:ext cx="4618299" cy="9541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A447CC6-CF81-4CBA-9332-867EBF70451E}"/>
              </a:ext>
            </a:extLst>
          </p:cNvPr>
          <p:cNvSpPr txBox="1"/>
          <p:nvPr/>
        </p:nvSpPr>
        <p:spPr>
          <a:xfrm>
            <a:off x="1562732" y="4928880"/>
            <a:ext cx="374606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</a:t>
            </a:r>
            <a:r>
              <a:rPr lang="ko-KR" altLang="en-US" sz="1400" b="1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시 자동 데이터 삭제 </a:t>
            </a: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프로시져</a:t>
            </a: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5FAB858-74C2-49DD-A13C-C1CA80D2D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3" y="5482431"/>
            <a:ext cx="4618299" cy="8749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A88036D-43D0-411E-9C1E-B0F986AD8945}"/>
              </a:ext>
            </a:extLst>
          </p:cNvPr>
          <p:cNvSpPr txBox="1"/>
          <p:nvPr/>
        </p:nvSpPr>
        <p:spPr>
          <a:xfrm>
            <a:off x="7778203" y="1572304"/>
            <a:ext cx="194991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Job </a:t>
            </a:r>
            <a:r>
              <a:rPr lang="ko-KR" altLang="en-US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스케줄러 </a:t>
            </a:r>
            <a:r>
              <a:rPr lang="ko-KR" altLang="en-US" sz="1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</a:t>
            </a:r>
            <a:r>
              <a:rPr lang="en-US" altLang="ko-KR" sz="1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C7E2003-851E-4993-91A1-5E385930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42" y="2380149"/>
            <a:ext cx="4618839" cy="9390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0113B2-B3B6-4646-847B-BC4304AC5D5A}"/>
              </a:ext>
            </a:extLst>
          </p:cNvPr>
          <p:cNvSpPr txBox="1"/>
          <p:nvPr/>
        </p:nvSpPr>
        <p:spPr>
          <a:xfrm>
            <a:off x="6508134" y="3448237"/>
            <a:ext cx="491664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en-US" altLang="ko-KR" sz="1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장기 </a:t>
            </a:r>
            <a:r>
              <a:rPr lang="ko-KR" altLang="en-US" sz="1200" b="1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9</a:t>
            </a:r>
            <a:r>
              <a:rPr lang="ko-KR" altLang="en-US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1</a:t>
            </a:r>
            <a:r>
              <a:rPr lang="ko-KR" altLang="en-US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일전 인원의 명단 가져옴</a:t>
            </a:r>
            <a:r>
              <a:rPr lang="en-US" altLang="ko-KR" sz="12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6771206" y="1963684"/>
            <a:ext cx="41321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이메일 </a:t>
            </a:r>
            <a:r>
              <a:rPr lang="ko-KR" altLang="en-US" sz="11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미인증</a:t>
            </a:r>
            <a:r>
              <a:rPr lang="ko-KR" altLang="en-US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</a:t>
            </a:r>
            <a:r>
              <a:rPr lang="en-US" altLang="ko-KR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이후 데이터 삭제도</a:t>
            </a:r>
            <a:r>
              <a:rPr lang="en-US" altLang="ko-KR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같이 처리</a:t>
            </a:r>
            <a:endParaRPr lang="en-US" altLang="ko-KR" sz="11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BB6CBD5-778C-4DF5-859B-125B2F08B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741" y="3975678"/>
            <a:ext cx="4618839" cy="11474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908A5BC-3493-4FE3-B030-D8A395086E27}"/>
              </a:ext>
            </a:extLst>
          </p:cNvPr>
          <p:cNvSpPr txBox="1"/>
          <p:nvPr/>
        </p:nvSpPr>
        <p:spPr>
          <a:xfrm>
            <a:off x="6523356" y="5452983"/>
            <a:ext cx="4459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en-US" altLang="ko-KR" sz="1400" b="1" dirty="0" err="1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cron</a:t>
            </a: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 0 0 * * ?</a:t>
            </a:r>
            <a:r>
              <a:rPr lang="ko-KR" altLang="en-US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입력하여 매일 정각 </a:t>
            </a: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ko-KR" altLang="en-US" sz="1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</a:t>
            </a:r>
            <a:r>
              <a:rPr lang="en-US" altLang="ko-KR" sz="1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Service</a:t>
            </a:r>
            <a:r>
              <a:rPr lang="ko-KR" altLang="en-US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각 이메일 전송</a:t>
            </a:r>
            <a:r>
              <a:rPr lang="en-US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보낸 횟수 업데이트</a:t>
            </a:r>
            <a:endParaRPr lang="en-US" altLang="ko-KR" sz="14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7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324C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Password DB</a:t>
            </a:r>
            <a:r>
              <a:rPr lang="ko-KR" altLang="en-US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3200" b="1" dirty="0" err="1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324C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99A8BE3-9AF3-40E0-BB27-4FD11A653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92" y="4241372"/>
            <a:ext cx="5111380" cy="160486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1389" y="834914"/>
            <a:ext cx="587117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Password DB</a:t>
            </a:r>
            <a:r>
              <a:rPr lang="ko-KR" altLang="en-US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3200" b="1" dirty="0" err="1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32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7151203" y="5983148"/>
            <a:ext cx="27401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DB</a:t>
            </a:r>
            <a:r>
              <a:rPr lang="ko-KR" altLang="en-US" sz="1400" b="1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암호화된 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2226683" y="6014533"/>
            <a:ext cx="21185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보호법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9" y="4219127"/>
            <a:ext cx="48291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80" y="1653348"/>
            <a:ext cx="5797566" cy="2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7476126" y="3776920"/>
            <a:ext cx="1790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&lt;&lt; </a:t>
            </a:r>
            <a:r>
              <a:rPr lang="ko-KR" altLang="en-US" sz="1400" b="1" dirty="0" err="1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솔팅의</a:t>
            </a:r>
            <a:r>
              <a:rPr lang="ko-KR" altLang="en-US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 </a:t>
            </a:r>
            <a:r>
              <a:rPr lang="en-US" altLang="ko-KR" sz="1400" b="1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endParaRPr lang="en-US" altLang="ko-KR" sz="1400" b="1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CF3F9D2-05B9-4658-A7D6-B0F76B3F7AE5}"/>
              </a:ext>
            </a:extLst>
          </p:cNvPr>
          <p:cNvSpPr txBox="1"/>
          <p:nvPr/>
        </p:nvSpPr>
        <p:spPr>
          <a:xfrm>
            <a:off x="871389" y="1837238"/>
            <a:ext cx="422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E324C"/>
                </a:solidFill>
              </a:rPr>
              <a:t>- </a:t>
            </a:r>
            <a:r>
              <a:rPr lang="en-US" altLang="ko-KR" sz="1600" b="1" dirty="0" smtClean="0">
                <a:solidFill>
                  <a:srgbClr val="2E324C"/>
                </a:solidFill>
              </a:rPr>
              <a:t>Md5, sha-512</a:t>
            </a:r>
            <a:r>
              <a:rPr lang="ko-KR" altLang="en-US" sz="1600" b="1" dirty="0" smtClean="0">
                <a:solidFill>
                  <a:srgbClr val="2E324C"/>
                </a:solidFill>
              </a:rPr>
              <a:t> 보다 강력한 </a:t>
            </a:r>
            <a:r>
              <a:rPr lang="en-US" altLang="ko-KR" sz="1600" b="1" dirty="0" err="1" smtClean="0">
                <a:solidFill>
                  <a:srgbClr val="2E324C"/>
                </a:solidFill>
              </a:rPr>
              <a:t>bcrypt</a:t>
            </a:r>
            <a:r>
              <a:rPr lang="ko-KR" altLang="en-US" sz="1600" b="1" dirty="0" smtClean="0">
                <a:solidFill>
                  <a:srgbClr val="2E324C"/>
                </a:solidFill>
              </a:rPr>
              <a:t>를 사용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.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34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824486" y="3675453"/>
            <a:ext cx="3055717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구조</a:t>
            </a:r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40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2545" y="-11875"/>
            <a:ext cx="3230089" cy="3890406"/>
            <a:chOff x="1662545" y="-11875"/>
            <a:chExt cx="3230089" cy="3890406"/>
          </a:xfrm>
        </p:grpSpPr>
        <p:sp>
          <p:nvSpPr>
            <p:cNvPr id="4" name="자유형 3"/>
            <p:cNvSpPr/>
            <p:nvPr/>
          </p:nvSpPr>
          <p:spPr>
            <a:xfrm>
              <a:off x="1662545" y="-11875"/>
              <a:ext cx="3230089" cy="3890406"/>
            </a:xfrm>
            <a:custGeom>
              <a:avLst/>
              <a:gdLst>
                <a:gd name="connsiteX0" fmla="*/ 0 w 3230089"/>
                <a:gd name="connsiteY0" fmla="*/ 1294411 h 3871356"/>
                <a:gd name="connsiteX1" fmla="*/ 0 w 3230089"/>
                <a:gd name="connsiteY1" fmla="*/ 3871356 h 3871356"/>
                <a:gd name="connsiteX2" fmla="*/ 3230089 w 3230089"/>
                <a:gd name="connsiteY2" fmla="*/ 2018806 h 3871356"/>
                <a:gd name="connsiteX3" fmla="*/ 3230089 w 3230089"/>
                <a:gd name="connsiteY3" fmla="*/ 11876 h 3871356"/>
                <a:gd name="connsiteX4" fmla="*/ 2244437 w 3230089"/>
                <a:gd name="connsiteY4" fmla="*/ 0 h 3871356"/>
                <a:gd name="connsiteX5" fmla="*/ 0 w 3230089"/>
                <a:gd name="connsiteY5" fmla="*/ 1294411 h 3871356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18806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42557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82536 h 3871356"/>
                <a:gd name="connsiteX1" fmla="*/ 0 w 3230089"/>
                <a:gd name="connsiteY1" fmla="*/ 3871356 h 3871356"/>
                <a:gd name="connsiteX2" fmla="*/ 3230089 w 3230089"/>
                <a:gd name="connsiteY2" fmla="*/ 2030682 h 3871356"/>
                <a:gd name="connsiteX3" fmla="*/ 3230089 w 3230089"/>
                <a:gd name="connsiteY3" fmla="*/ 1 h 3871356"/>
                <a:gd name="connsiteX4" fmla="*/ 2244437 w 3230089"/>
                <a:gd name="connsiteY4" fmla="*/ 0 h 3871356"/>
                <a:gd name="connsiteX5" fmla="*/ 0 w 3230089"/>
                <a:gd name="connsiteY5" fmla="*/ 1282536 h 3871356"/>
                <a:gd name="connsiteX0" fmla="*/ 0 w 3230089"/>
                <a:gd name="connsiteY0" fmla="*/ 1282536 h 3890406"/>
                <a:gd name="connsiteX1" fmla="*/ 0 w 3230089"/>
                <a:gd name="connsiteY1" fmla="*/ 3890406 h 3890406"/>
                <a:gd name="connsiteX2" fmla="*/ 3230089 w 3230089"/>
                <a:gd name="connsiteY2" fmla="*/ 2030682 h 3890406"/>
                <a:gd name="connsiteX3" fmla="*/ 3230089 w 3230089"/>
                <a:gd name="connsiteY3" fmla="*/ 1 h 3890406"/>
                <a:gd name="connsiteX4" fmla="*/ 2244437 w 3230089"/>
                <a:gd name="connsiteY4" fmla="*/ 0 h 3890406"/>
                <a:gd name="connsiteX5" fmla="*/ 0 w 3230089"/>
                <a:gd name="connsiteY5" fmla="*/ 1282536 h 38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0089" h="3890406">
                  <a:moveTo>
                    <a:pt x="0" y="1282536"/>
                  </a:moveTo>
                  <a:lnTo>
                    <a:pt x="0" y="3890406"/>
                  </a:lnTo>
                  <a:lnTo>
                    <a:pt x="3230089" y="2030682"/>
                  </a:lnTo>
                  <a:lnTo>
                    <a:pt x="3230089" y="1"/>
                  </a:lnTo>
                  <a:lnTo>
                    <a:pt x="2244437" y="0"/>
                  </a:lnTo>
                  <a:lnTo>
                    <a:pt x="0" y="12825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5411" y="845532"/>
              <a:ext cx="2964355" cy="1569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ko-KR" altLang="en-US" sz="6000" b="1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60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385108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 </a:t>
            </a:r>
            <a:r>
              <a:rPr lang="ko-KR" altLang="en-US" sz="320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ls833\Desktop\요구사항 정의 - 회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" y="1770927"/>
            <a:ext cx="10190283" cy="474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6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59113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 정의 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 descr="C:\Users\ls833\Desktop\요구사항 정의 - 이력서, 프로젝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" y="1724629"/>
            <a:ext cx="10225007" cy="47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2636" y="2450385"/>
            <a:ext cx="27576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40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393846" y="982711"/>
            <a:ext cx="396000" cy="39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43956"/>
                </a:solidFill>
              </a:rPr>
              <a:t>1</a:t>
            </a:r>
            <a:endParaRPr lang="ko-KR" altLang="en-US" b="1" dirty="0">
              <a:solidFill>
                <a:srgbClr val="343956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93846" y="2056109"/>
            <a:ext cx="396000" cy="39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43956"/>
                </a:solidFill>
              </a:rPr>
              <a:t>2</a:t>
            </a:r>
            <a:endParaRPr lang="ko-KR" altLang="en-US" b="1" dirty="0">
              <a:solidFill>
                <a:srgbClr val="343956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91469" y="3164363"/>
            <a:ext cx="396000" cy="39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43956"/>
                </a:solidFill>
              </a:rPr>
              <a:t>3</a:t>
            </a:r>
            <a:endParaRPr lang="ko-KR" altLang="en-US" b="1" dirty="0">
              <a:solidFill>
                <a:srgbClr val="343956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391469" y="4263230"/>
            <a:ext cx="396000" cy="39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43956"/>
                </a:solidFill>
              </a:rPr>
              <a:t>4</a:t>
            </a:r>
            <a:endParaRPr lang="ko-KR" altLang="en-US" b="1" dirty="0">
              <a:solidFill>
                <a:srgbClr val="343956"/>
              </a:solidFill>
            </a:endParaRPr>
          </a:p>
        </p:txBody>
      </p:sp>
      <p:sp>
        <p:nvSpPr>
          <p:cNvPr id="44" name="원호 43"/>
          <p:cNvSpPr/>
          <p:nvPr/>
        </p:nvSpPr>
        <p:spPr>
          <a:xfrm>
            <a:off x="1829678" y="1531568"/>
            <a:ext cx="3139117" cy="3165128"/>
          </a:xfrm>
          <a:prstGeom prst="arc">
            <a:avLst>
              <a:gd name="adj1" fmla="val 5502479"/>
              <a:gd name="adj2" fmla="val 17385106"/>
            </a:avLst>
          </a:prstGeom>
          <a:noFill/>
          <a:ln w="12700">
            <a:solidFill>
              <a:srgbClr val="FFC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830487" y="3466048"/>
            <a:ext cx="179980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7393846" y="5410472"/>
            <a:ext cx="396000" cy="39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43956"/>
                </a:solidFill>
              </a:rPr>
              <a:t>5</a:t>
            </a:r>
            <a:endParaRPr lang="ko-KR" altLang="en-US" b="1" dirty="0">
              <a:solidFill>
                <a:srgbClr val="343956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12766"/>
              </p:ext>
            </p:extLst>
          </p:nvPr>
        </p:nvGraphicFramePr>
        <p:xfrm>
          <a:off x="8055978" y="567159"/>
          <a:ext cx="2326512" cy="560214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26512"/>
              </a:tblGrid>
              <a:tr h="1102840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소개</a:t>
                      </a:r>
                      <a:endParaRPr lang="ko-KR" alt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956"/>
                    </a:solidFill>
                  </a:tcPr>
                </a:tc>
              </a:tr>
              <a:tr h="1085778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주요 </a:t>
                      </a:r>
                      <a:r>
                        <a:rPr lang="ko-KR" altLang="en-US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956"/>
                    </a:solidFill>
                  </a:tcPr>
                </a:tc>
              </a:tr>
              <a:tr h="1114914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 구조</a:t>
                      </a:r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956"/>
                    </a:solidFill>
                  </a:tcPr>
                </a:tc>
              </a:tr>
              <a:tr h="1131981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화면 구성</a:t>
                      </a:r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956"/>
                    </a:solidFill>
                  </a:tcPr>
                </a:tc>
              </a:tr>
              <a:tr h="1166634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시연</a:t>
                      </a:r>
                      <a:endParaRPr lang="en-US" altLang="ko-KR" sz="24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95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8" y="834914"/>
            <a:ext cx="620251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 정의 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C:\Users\ls833\Desktop\요구사항 정의 - 알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38" y="1736203"/>
            <a:ext cx="10356055" cy="47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150470" y="424740"/>
            <a:ext cx="11817751" cy="6314110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579" y="1338188"/>
            <a:ext cx="11365761" cy="5381484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7010" y="1274172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0462583" y="4808696"/>
            <a:ext cx="48603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50" dirty="0" smtClean="0">
                <a:solidFill>
                  <a:prstClr val="white"/>
                </a:solidFill>
              </a:rPr>
              <a:t>Page</a:t>
            </a:r>
          </a:p>
          <a:p>
            <a:pPr lvl="0"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7440" y="646075"/>
            <a:ext cx="4981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1899" y="2024555"/>
            <a:ext cx="5408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</a:t>
            </a:r>
            <a:r>
              <a:rPr lang="ko-KR" altLang="en-US" sz="1000" b="1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2" y="1462381"/>
            <a:ext cx="422818" cy="47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921726" y="2132618"/>
            <a:ext cx="897391" cy="13226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로그인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1727" y="1863808"/>
            <a:ext cx="897391" cy="14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회원 가입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21728" y="1615503"/>
            <a:ext cx="897391" cy="1488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게시판 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366558" y="1840131"/>
            <a:ext cx="897391" cy="1893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이메일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확인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0116" y="4190775"/>
            <a:ext cx="4444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endParaRPr lang="ko-KR" altLang="en-US" sz="10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6" y="3644897"/>
            <a:ext cx="422818" cy="47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3531493" y="1567865"/>
            <a:ext cx="576020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메뉴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21831" y="1567866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메인 페이지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28815" y="1846831"/>
            <a:ext cx="897391" cy="1759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재확인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7" name="직선 연결선 46"/>
          <p:cNvCxnSpPr>
            <a:stCxn id="2051" idx="3"/>
            <a:endCxn id="33" idx="1"/>
          </p:cNvCxnSpPr>
          <p:nvPr/>
        </p:nvCxnSpPr>
        <p:spPr>
          <a:xfrm flipV="1">
            <a:off x="1108000" y="1689906"/>
            <a:ext cx="813831" cy="8689"/>
          </a:xfrm>
          <a:prstGeom prst="line">
            <a:avLst/>
          </a:prstGeom>
          <a:ln>
            <a:solidFill>
              <a:srgbClr val="FCBC8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3" idx="3"/>
            <a:endCxn id="32" idx="1"/>
          </p:cNvCxnSpPr>
          <p:nvPr/>
        </p:nvCxnSpPr>
        <p:spPr>
          <a:xfrm flipV="1">
            <a:off x="2819222" y="1689905"/>
            <a:ext cx="712271" cy="1"/>
          </a:xfrm>
          <a:prstGeom prst="line">
            <a:avLst/>
          </a:prstGeom>
          <a:ln>
            <a:solidFill>
              <a:srgbClr val="FCBC8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25" idx="3"/>
            <a:endCxn id="27" idx="1"/>
          </p:cNvCxnSpPr>
          <p:nvPr/>
        </p:nvCxnSpPr>
        <p:spPr>
          <a:xfrm>
            <a:off x="5819118" y="1934808"/>
            <a:ext cx="547440" cy="0"/>
          </a:xfrm>
          <a:prstGeom prst="line">
            <a:avLst/>
          </a:prstGeom>
          <a:ln>
            <a:solidFill>
              <a:srgbClr val="FCB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직선 연결선 2048"/>
          <p:cNvCxnSpPr>
            <a:stCxn id="27" idx="3"/>
            <a:endCxn id="34" idx="1"/>
          </p:cNvCxnSpPr>
          <p:nvPr/>
        </p:nvCxnSpPr>
        <p:spPr>
          <a:xfrm flipV="1">
            <a:off x="7263949" y="1934807"/>
            <a:ext cx="764866" cy="1"/>
          </a:xfrm>
          <a:prstGeom prst="line">
            <a:avLst/>
          </a:prstGeom>
          <a:ln>
            <a:solidFill>
              <a:srgbClr val="FCB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925694" y="3220884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방문자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921832" y="4339377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구직자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456398" y="3220884"/>
            <a:ext cx="682910" cy="2581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로그인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3238380" y="4339376"/>
            <a:ext cx="1260986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다른 계정 로그인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3349157" y="5449257"/>
            <a:ext cx="897391" cy="2754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이메일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찾기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889727" y="6199370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이메일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인증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3258259" y="6180794"/>
            <a:ext cx="1079188" cy="27951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비밀번호 찾기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6385802" y="5478237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이메일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7739984" y="2562936"/>
            <a:ext cx="897391" cy="14666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게시글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등록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7739984" y="4747164"/>
            <a:ext cx="1071577" cy="16257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비밀번호 변경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921725" y="3209562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메인 페이지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7694970" y="2909083"/>
            <a:ext cx="1187680" cy="18305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</a:rPr>
              <a:t>이력서 상세보기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6376365" y="3363581"/>
            <a:ext cx="1000008" cy="13997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채팅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팔로우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263973" y="4747164"/>
            <a:ext cx="1141047" cy="14834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회원 정보 수정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714123" y="4190775"/>
            <a:ext cx="1143186" cy="214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프로젝트 등록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4921728" y="5478238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본인 인증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385802" y="6180707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재설정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6385802" y="2562936"/>
            <a:ext cx="897391" cy="1466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게시판 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6385802" y="2970102"/>
            <a:ext cx="897391" cy="12204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이력서 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7767975" y="3355662"/>
            <a:ext cx="897391" cy="15581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채팅목록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27673" y="4151317"/>
            <a:ext cx="897391" cy="17313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이력서 등록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9189016" y="2444530"/>
            <a:ext cx="897391" cy="23681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수정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삭제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9145941" y="2909082"/>
            <a:ext cx="111771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프로젝트 등록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9231175" y="4729776"/>
            <a:ext cx="897391" cy="1595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회원 탈퇴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10549399" y="4195223"/>
            <a:ext cx="963285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수정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삭제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9289049" y="3489945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채팅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7660164" y="3703834"/>
            <a:ext cx="1340943" cy="17313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팔로우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팔로잉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목록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10607139" y="3638985"/>
            <a:ext cx="897391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채팅 알림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10601479" y="2033964"/>
            <a:ext cx="897391" cy="23681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쓰기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10489348" y="2448733"/>
            <a:ext cx="1186884" cy="26507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수정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삭제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10568534" y="2859638"/>
            <a:ext cx="974602" cy="23105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수정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삭제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9256101" y="4191845"/>
            <a:ext cx="963285" cy="2440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파일 업로드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0" name="모서리가 둥근 직사각형 239"/>
          <p:cNvSpPr/>
          <p:nvPr/>
        </p:nvSpPr>
        <p:spPr>
          <a:xfrm>
            <a:off x="10566988" y="3202511"/>
            <a:ext cx="974602" cy="23105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파일 업로드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7694970" y="5131748"/>
            <a:ext cx="1199599" cy="23105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프로필 사진 추가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8" name="직선 연결선 197"/>
          <p:cNvCxnSpPr>
            <a:stCxn id="131" idx="3"/>
            <a:endCxn id="133" idx="1"/>
          </p:cNvCxnSpPr>
          <p:nvPr/>
        </p:nvCxnSpPr>
        <p:spPr>
          <a:xfrm>
            <a:off x="2823085" y="3342924"/>
            <a:ext cx="633313" cy="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32" idx="3"/>
          </p:cNvCxnSpPr>
          <p:nvPr/>
        </p:nvCxnSpPr>
        <p:spPr>
          <a:xfrm>
            <a:off x="2819223" y="4461417"/>
            <a:ext cx="419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 245"/>
          <p:cNvCxnSpPr>
            <a:endCxn id="133" idx="2"/>
          </p:cNvCxnSpPr>
          <p:nvPr/>
        </p:nvCxnSpPr>
        <p:spPr>
          <a:xfrm rot="5400000" flipH="1" flipV="1">
            <a:off x="2819254" y="3482818"/>
            <a:ext cx="982430" cy="9747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 248"/>
          <p:cNvCxnSpPr/>
          <p:nvPr/>
        </p:nvCxnSpPr>
        <p:spPr>
          <a:xfrm rot="16200000" flipH="1">
            <a:off x="3015297" y="3470874"/>
            <a:ext cx="978020" cy="7291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141" idx="1"/>
          </p:cNvCxnSpPr>
          <p:nvPr/>
        </p:nvCxnSpPr>
        <p:spPr>
          <a:xfrm flipV="1">
            <a:off x="4139308" y="3331602"/>
            <a:ext cx="782417" cy="14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134" idx="3"/>
          </p:cNvCxnSpPr>
          <p:nvPr/>
        </p:nvCxnSpPr>
        <p:spPr>
          <a:xfrm flipV="1">
            <a:off x="4499366" y="3349936"/>
            <a:ext cx="31150" cy="1111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꺾인 연결선 2111"/>
          <p:cNvCxnSpPr>
            <a:endCxn id="148" idx="1"/>
          </p:cNvCxnSpPr>
          <p:nvPr/>
        </p:nvCxnSpPr>
        <p:spPr>
          <a:xfrm rot="5400000" flipH="1" flipV="1">
            <a:off x="5761575" y="2693814"/>
            <a:ext cx="681771" cy="5666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꺾인 연결선 2115"/>
          <p:cNvCxnSpPr>
            <a:endCxn id="144" idx="1"/>
          </p:cNvCxnSpPr>
          <p:nvPr/>
        </p:nvCxnSpPr>
        <p:spPr>
          <a:xfrm rot="16200000" flipH="1">
            <a:off x="5312668" y="3870032"/>
            <a:ext cx="1457757" cy="4448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8" name="꺾인 연결선 2117"/>
          <p:cNvCxnSpPr>
            <a:stCxn id="141" idx="3"/>
            <a:endCxn id="151" idx="1"/>
          </p:cNvCxnSpPr>
          <p:nvPr/>
        </p:nvCxnSpPr>
        <p:spPr>
          <a:xfrm>
            <a:off x="5819116" y="3331602"/>
            <a:ext cx="608557" cy="9062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직선 연결선 2119"/>
          <p:cNvCxnSpPr/>
          <p:nvPr/>
        </p:nvCxnSpPr>
        <p:spPr>
          <a:xfrm flipV="1">
            <a:off x="5819119" y="3318040"/>
            <a:ext cx="0" cy="3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꺾인 연결선 2121"/>
          <p:cNvCxnSpPr>
            <a:endCxn id="143" idx="1"/>
          </p:cNvCxnSpPr>
          <p:nvPr/>
        </p:nvCxnSpPr>
        <p:spPr>
          <a:xfrm>
            <a:off x="5819119" y="3333988"/>
            <a:ext cx="557246" cy="99582"/>
          </a:xfrm>
          <a:prstGeom prst="bentConnector3">
            <a:avLst>
              <a:gd name="adj1" fmla="val 541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4" name="꺾인 연결선 2123"/>
          <p:cNvCxnSpPr>
            <a:stCxn id="141" idx="3"/>
          </p:cNvCxnSpPr>
          <p:nvPr/>
        </p:nvCxnSpPr>
        <p:spPr>
          <a:xfrm flipV="1">
            <a:off x="5819116" y="3031122"/>
            <a:ext cx="547442" cy="300480"/>
          </a:xfrm>
          <a:prstGeom prst="bentConnector3">
            <a:avLst>
              <a:gd name="adj1" fmla="val 542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0" name="꺾인 연결선 2129"/>
          <p:cNvCxnSpPr>
            <a:stCxn id="32" idx="3"/>
            <a:endCxn id="26" idx="1"/>
          </p:cNvCxnSpPr>
          <p:nvPr/>
        </p:nvCxnSpPr>
        <p:spPr>
          <a:xfrm flipV="1">
            <a:off x="4107513" y="1689904"/>
            <a:ext cx="814215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2" name="꺾인 연결선 2131"/>
          <p:cNvCxnSpPr>
            <a:endCxn id="24" idx="1"/>
          </p:cNvCxnSpPr>
          <p:nvPr/>
        </p:nvCxnSpPr>
        <p:spPr>
          <a:xfrm rot="16200000" flipH="1">
            <a:off x="4456122" y="1733148"/>
            <a:ext cx="508848" cy="4223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4" name="꺾인 연결선 2133"/>
          <p:cNvCxnSpPr>
            <a:endCxn id="25" idx="1"/>
          </p:cNvCxnSpPr>
          <p:nvPr/>
        </p:nvCxnSpPr>
        <p:spPr>
          <a:xfrm>
            <a:off x="4530516" y="1689904"/>
            <a:ext cx="391211" cy="244904"/>
          </a:xfrm>
          <a:prstGeom prst="bentConnector3">
            <a:avLst>
              <a:gd name="adj1" fmla="val -3256"/>
            </a:avLst>
          </a:prstGeom>
          <a:ln>
            <a:solidFill>
              <a:srgbClr val="FCBC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꺾인 연결선 2139"/>
          <p:cNvCxnSpPr>
            <a:endCxn id="139" idx="1"/>
          </p:cNvCxnSpPr>
          <p:nvPr/>
        </p:nvCxnSpPr>
        <p:spPr>
          <a:xfrm>
            <a:off x="7283193" y="2636268"/>
            <a:ext cx="456791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3" name="꺾인 연결선 2142"/>
          <p:cNvCxnSpPr>
            <a:endCxn id="166" idx="1"/>
          </p:cNvCxnSpPr>
          <p:nvPr/>
        </p:nvCxnSpPr>
        <p:spPr>
          <a:xfrm flipV="1">
            <a:off x="8637375" y="2562936"/>
            <a:ext cx="551641" cy="73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꺾인 연결선 2145"/>
          <p:cNvCxnSpPr>
            <a:endCxn id="206" idx="1"/>
          </p:cNvCxnSpPr>
          <p:nvPr/>
        </p:nvCxnSpPr>
        <p:spPr>
          <a:xfrm flipV="1">
            <a:off x="10086407" y="2152370"/>
            <a:ext cx="515072" cy="4472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8" name="꺾인 연결선 2147"/>
          <p:cNvCxnSpPr>
            <a:endCxn id="208" idx="1"/>
          </p:cNvCxnSpPr>
          <p:nvPr/>
        </p:nvCxnSpPr>
        <p:spPr>
          <a:xfrm flipV="1">
            <a:off x="10128566" y="2581269"/>
            <a:ext cx="360782" cy="183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" name="꺾인 연결선 2149"/>
          <p:cNvCxnSpPr>
            <a:stCxn id="31" idx="3"/>
          </p:cNvCxnSpPr>
          <p:nvPr/>
        </p:nvCxnSpPr>
        <p:spPr>
          <a:xfrm>
            <a:off x="1112934" y="3883064"/>
            <a:ext cx="2236223" cy="1717213"/>
          </a:xfrm>
          <a:prstGeom prst="bentConnector3">
            <a:avLst>
              <a:gd name="adj1" fmla="val 16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4" name="꺾인 연결선 2153"/>
          <p:cNvCxnSpPr>
            <a:stCxn id="31" idx="3"/>
            <a:endCxn id="131" idx="1"/>
          </p:cNvCxnSpPr>
          <p:nvPr/>
        </p:nvCxnSpPr>
        <p:spPr>
          <a:xfrm flipV="1">
            <a:off x="1112934" y="3342924"/>
            <a:ext cx="812760" cy="540140"/>
          </a:xfrm>
          <a:prstGeom prst="bentConnector3">
            <a:avLst>
              <a:gd name="adj1" fmla="val 457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7" name="꺾인 연결선 2156"/>
          <p:cNvCxnSpPr>
            <a:endCxn id="132" idx="1"/>
          </p:cNvCxnSpPr>
          <p:nvPr/>
        </p:nvCxnSpPr>
        <p:spPr>
          <a:xfrm>
            <a:off x="1134560" y="3876967"/>
            <a:ext cx="787272" cy="584450"/>
          </a:xfrm>
          <a:prstGeom prst="bentConnector3">
            <a:avLst>
              <a:gd name="adj1" fmla="val 441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0" name="꺾인 연결선 2159"/>
          <p:cNvCxnSpPr>
            <a:stCxn id="31" idx="3"/>
            <a:endCxn id="137" idx="1"/>
          </p:cNvCxnSpPr>
          <p:nvPr/>
        </p:nvCxnSpPr>
        <p:spPr>
          <a:xfrm>
            <a:off x="1112934" y="3883064"/>
            <a:ext cx="2145325" cy="2437486"/>
          </a:xfrm>
          <a:prstGeom prst="bentConnector3">
            <a:avLst>
              <a:gd name="adj1" fmla="val 17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/>
          <p:cNvCxnSpPr>
            <a:stCxn id="135" idx="3"/>
            <a:endCxn id="146" idx="1"/>
          </p:cNvCxnSpPr>
          <p:nvPr/>
        </p:nvCxnSpPr>
        <p:spPr>
          <a:xfrm>
            <a:off x="4246548" y="5586997"/>
            <a:ext cx="675180" cy="13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/>
          <p:cNvCxnSpPr>
            <a:stCxn id="136" idx="1"/>
            <a:endCxn id="137" idx="3"/>
          </p:cNvCxnSpPr>
          <p:nvPr/>
        </p:nvCxnSpPr>
        <p:spPr>
          <a:xfrm flipH="1" flipV="1">
            <a:off x="4337447" y="6320550"/>
            <a:ext cx="552280" cy="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/>
          <p:cNvCxnSpPr>
            <a:stCxn id="146" idx="3"/>
            <a:endCxn id="138" idx="1"/>
          </p:cNvCxnSpPr>
          <p:nvPr/>
        </p:nvCxnSpPr>
        <p:spPr>
          <a:xfrm flipV="1">
            <a:off x="5819119" y="5600277"/>
            <a:ext cx="5666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/>
          <p:cNvCxnSpPr>
            <a:stCxn id="136" idx="3"/>
            <a:endCxn id="147" idx="1"/>
          </p:cNvCxnSpPr>
          <p:nvPr/>
        </p:nvCxnSpPr>
        <p:spPr>
          <a:xfrm flipV="1">
            <a:off x="5787118" y="6302747"/>
            <a:ext cx="598684" cy="1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/>
          <p:cNvCxnSpPr>
            <a:endCxn id="142" idx="1"/>
          </p:cNvCxnSpPr>
          <p:nvPr/>
        </p:nvCxnSpPr>
        <p:spPr>
          <a:xfrm flipV="1">
            <a:off x="7283193" y="3000613"/>
            <a:ext cx="411777" cy="30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/>
          <p:cNvCxnSpPr>
            <a:stCxn id="142" idx="3"/>
            <a:endCxn id="199" idx="1"/>
          </p:cNvCxnSpPr>
          <p:nvPr/>
        </p:nvCxnSpPr>
        <p:spPr>
          <a:xfrm>
            <a:off x="8882650" y="3000613"/>
            <a:ext cx="263291" cy="30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0" name="꺾인 연결선 2179"/>
          <p:cNvCxnSpPr>
            <a:endCxn id="240" idx="1"/>
          </p:cNvCxnSpPr>
          <p:nvPr/>
        </p:nvCxnSpPr>
        <p:spPr>
          <a:xfrm>
            <a:off x="10263652" y="3031122"/>
            <a:ext cx="303336" cy="2869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2" name="꺾인 연결선 2181"/>
          <p:cNvCxnSpPr>
            <a:endCxn id="238" idx="1"/>
          </p:cNvCxnSpPr>
          <p:nvPr/>
        </p:nvCxnSpPr>
        <p:spPr>
          <a:xfrm flipV="1">
            <a:off x="10263652" y="2975168"/>
            <a:ext cx="304882" cy="559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/>
          <p:cNvCxnSpPr>
            <a:stCxn id="143" idx="3"/>
            <a:endCxn id="150" idx="1"/>
          </p:cNvCxnSpPr>
          <p:nvPr/>
        </p:nvCxnSpPr>
        <p:spPr>
          <a:xfrm>
            <a:off x="7376373" y="3433570"/>
            <a:ext cx="391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6" name="꺾인 연결선 2185"/>
          <p:cNvCxnSpPr>
            <a:stCxn id="143" idx="3"/>
            <a:endCxn id="203" idx="1"/>
          </p:cNvCxnSpPr>
          <p:nvPr/>
        </p:nvCxnSpPr>
        <p:spPr>
          <a:xfrm>
            <a:off x="7376373" y="3433570"/>
            <a:ext cx="283791" cy="3568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2" name="꺾인 연결선 2191"/>
          <p:cNvCxnSpPr>
            <a:stCxn id="150" idx="3"/>
            <a:endCxn id="202" idx="1"/>
          </p:cNvCxnSpPr>
          <p:nvPr/>
        </p:nvCxnSpPr>
        <p:spPr>
          <a:xfrm>
            <a:off x="8665366" y="3433570"/>
            <a:ext cx="623683" cy="1784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4" name="꺾인 연결선 2193"/>
          <p:cNvCxnSpPr>
            <a:stCxn id="203" idx="3"/>
          </p:cNvCxnSpPr>
          <p:nvPr/>
        </p:nvCxnSpPr>
        <p:spPr>
          <a:xfrm flipV="1">
            <a:off x="9001107" y="3644897"/>
            <a:ext cx="287942" cy="1455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6" name="꺾인 연결선 2195"/>
          <p:cNvCxnSpPr>
            <a:stCxn id="202" idx="3"/>
            <a:endCxn id="205" idx="1"/>
          </p:cNvCxnSpPr>
          <p:nvPr/>
        </p:nvCxnSpPr>
        <p:spPr>
          <a:xfrm>
            <a:off x="10186440" y="3611985"/>
            <a:ext cx="420699" cy="1490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/>
          <p:cNvCxnSpPr>
            <a:endCxn id="145" idx="1"/>
          </p:cNvCxnSpPr>
          <p:nvPr/>
        </p:nvCxnSpPr>
        <p:spPr>
          <a:xfrm>
            <a:off x="7376373" y="4237884"/>
            <a:ext cx="337750" cy="60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/>
          <p:cNvCxnSpPr>
            <a:stCxn id="145" idx="3"/>
            <a:endCxn id="239" idx="1"/>
          </p:cNvCxnSpPr>
          <p:nvPr/>
        </p:nvCxnSpPr>
        <p:spPr>
          <a:xfrm>
            <a:off x="8857309" y="4298135"/>
            <a:ext cx="398792" cy="1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/>
          <p:cNvCxnSpPr>
            <a:stCxn id="239" idx="3"/>
            <a:endCxn id="201" idx="1"/>
          </p:cNvCxnSpPr>
          <p:nvPr/>
        </p:nvCxnSpPr>
        <p:spPr>
          <a:xfrm>
            <a:off x="10219386" y="4313885"/>
            <a:ext cx="330013" cy="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/>
          <p:cNvCxnSpPr>
            <a:stCxn id="144" idx="3"/>
            <a:endCxn id="140" idx="1"/>
          </p:cNvCxnSpPr>
          <p:nvPr/>
        </p:nvCxnSpPr>
        <p:spPr>
          <a:xfrm>
            <a:off x="7405020" y="4821338"/>
            <a:ext cx="334964" cy="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8" name="꺾인 연결선 2207"/>
          <p:cNvCxnSpPr>
            <a:endCxn id="241" idx="1"/>
          </p:cNvCxnSpPr>
          <p:nvPr/>
        </p:nvCxnSpPr>
        <p:spPr>
          <a:xfrm rot="16200000" flipH="1">
            <a:off x="7371010" y="4923317"/>
            <a:ext cx="357971" cy="289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/>
          <p:cNvCxnSpPr>
            <a:stCxn id="140" idx="3"/>
            <a:endCxn id="200" idx="1"/>
          </p:cNvCxnSpPr>
          <p:nvPr/>
        </p:nvCxnSpPr>
        <p:spPr>
          <a:xfrm flipV="1">
            <a:off x="8811561" y="4809542"/>
            <a:ext cx="419614" cy="1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7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9" y="834914"/>
            <a:ext cx="59113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 descr="C:\Users\ls833\Desktop\ER다이어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7" y="1527859"/>
            <a:ext cx="10834233" cy="51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8" y="834914"/>
            <a:ext cx="620251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흐름도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" y="1527859"/>
            <a:ext cx="10657565" cy="51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8" y="834914"/>
            <a:ext cx="620251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흐름도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" y="1527859"/>
            <a:ext cx="10657565" cy="51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8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1388" y="834914"/>
            <a:ext cx="620251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전체 블록도</a:t>
            </a:r>
            <a:endParaRPr lang="ko-KR" altLang="en-US" sz="32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ls833\Desktop\DPR 블록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" y="1527859"/>
            <a:ext cx="10834233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34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893934" y="3698603"/>
            <a:ext cx="28589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4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구성</a:t>
            </a:r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40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2545" y="-11875"/>
            <a:ext cx="3230089" cy="3890406"/>
            <a:chOff x="1662545" y="-11875"/>
            <a:chExt cx="3230089" cy="3890406"/>
          </a:xfrm>
        </p:grpSpPr>
        <p:sp>
          <p:nvSpPr>
            <p:cNvPr id="4" name="자유형 3"/>
            <p:cNvSpPr/>
            <p:nvPr/>
          </p:nvSpPr>
          <p:spPr>
            <a:xfrm>
              <a:off x="1662545" y="-11875"/>
              <a:ext cx="3230089" cy="3890406"/>
            </a:xfrm>
            <a:custGeom>
              <a:avLst/>
              <a:gdLst>
                <a:gd name="connsiteX0" fmla="*/ 0 w 3230089"/>
                <a:gd name="connsiteY0" fmla="*/ 1294411 h 3871356"/>
                <a:gd name="connsiteX1" fmla="*/ 0 w 3230089"/>
                <a:gd name="connsiteY1" fmla="*/ 3871356 h 3871356"/>
                <a:gd name="connsiteX2" fmla="*/ 3230089 w 3230089"/>
                <a:gd name="connsiteY2" fmla="*/ 2018806 h 3871356"/>
                <a:gd name="connsiteX3" fmla="*/ 3230089 w 3230089"/>
                <a:gd name="connsiteY3" fmla="*/ 11876 h 3871356"/>
                <a:gd name="connsiteX4" fmla="*/ 2244437 w 3230089"/>
                <a:gd name="connsiteY4" fmla="*/ 0 h 3871356"/>
                <a:gd name="connsiteX5" fmla="*/ 0 w 3230089"/>
                <a:gd name="connsiteY5" fmla="*/ 1294411 h 3871356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18806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42557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82536 h 3871356"/>
                <a:gd name="connsiteX1" fmla="*/ 0 w 3230089"/>
                <a:gd name="connsiteY1" fmla="*/ 3871356 h 3871356"/>
                <a:gd name="connsiteX2" fmla="*/ 3230089 w 3230089"/>
                <a:gd name="connsiteY2" fmla="*/ 2030682 h 3871356"/>
                <a:gd name="connsiteX3" fmla="*/ 3230089 w 3230089"/>
                <a:gd name="connsiteY3" fmla="*/ 1 h 3871356"/>
                <a:gd name="connsiteX4" fmla="*/ 2244437 w 3230089"/>
                <a:gd name="connsiteY4" fmla="*/ 0 h 3871356"/>
                <a:gd name="connsiteX5" fmla="*/ 0 w 3230089"/>
                <a:gd name="connsiteY5" fmla="*/ 1282536 h 3871356"/>
                <a:gd name="connsiteX0" fmla="*/ 0 w 3230089"/>
                <a:gd name="connsiteY0" fmla="*/ 1282536 h 3890406"/>
                <a:gd name="connsiteX1" fmla="*/ 0 w 3230089"/>
                <a:gd name="connsiteY1" fmla="*/ 3890406 h 3890406"/>
                <a:gd name="connsiteX2" fmla="*/ 3230089 w 3230089"/>
                <a:gd name="connsiteY2" fmla="*/ 2030682 h 3890406"/>
                <a:gd name="connsiteX3" fmla="*/ 3230089 w 3230089"/>
                <a:gd name="connsiteY3" fmla="*/ 1 h 3890406"/>
                <a:gd name="connsiteX4" fmla="*/ 2244437 w 3230089"/>
                <a:gd name="connsiteY4" fmla="*/ 0 h 3890406"/>
                <a:gd name="connsiteX5" fmla="*/ 0 w 3230089"/>
                <a:gd name="connsiteY5" fmla="*/ 1282536 h 38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0089" h="3890406">
                  <a:moveTo>
                    <a:pt x="0" y="1282536"/>
                  </a:moveTo>
                  <a:lnTo>
                    <a:pt x="0" y="3890406"/>
                  </a:lnTo>
                  <a:lnTo>
                    <a:pt x="3230089" y="2030682"/>
                  </a:lnTo>
                  <a:lnTo>
                    <a:pt x="3230089" y="1"/>
                  </a:lnTo>
                  <a:lnTo>
                    <a:pt x="2244437" y="0"/>
                  </a:lnTo>
                  <a:lnTo>
                    <a:pt x="0" y="12825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5411" y="845532"/>
              <a:ext cx="2964355" cy="1569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ko-KR" altLang="en-US" sz="6000" b="1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60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E324C"/>
                </a:solidFill>
              </a:rPr>
              <a:t>UI – </a:t>
            </a:r>
            <a:r>
              <a:rPr lang="ko-KR" altLang="en-US" dirty="0" smtClean="0">
                <a:solidFill>
                  <a:srgbClr val="2E324C"/>
                </a:solidFill>
              </a:rPr>
              <a:t>이용약관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회원가입 </a:t>
            </a:r>
            <a:r>
              <a:rPr lang="ko-KR" altLang="en-US" dirty="0" smtClean="0">
                <a:solidFill>
                  <a:srgbClr val="2E324C"/>
                </a:solidFill>
              </a:rPr>
              <a:t>폼 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err="1" smtClean="0">
                <a:solidFill>
                  <a:srgbClr val="2E324C"/>
                </a:solidFill>
              </a:rPr>
              <a:t>이메일</a:t>
            </a:r>
            <a:r>
              <a:rPr lang="ko-KR" altLang="en-US" dirty="0" smtClean="0">
                <a:solidFill>
                  <a:srgbClr val="2E324C"/>
                </a:solidFill>
              </a:rPr>
              <a:t> 확인 </a:t>
            </a:r>
            <a:r>
              <a:rPr lang="en-US" altLang="ko-KR" dirty="0" smtClean="0">
                <a:solidFill>
                  <a:srgbClr val="2E324C"/>
                </a:solidFill>
              </a:rPr>
              <a:t>, (</a:t>
            </a:r>
            <a:r>
              <a:rPr lang="ko-KR" altLang="en-US" dirty="0" err="1" smtClean="0">
                <a:solidFill>
                  <a:srgbClr val="2E324C"/>
                </a:solidFill>
              </a:rPr>
              <a:t>메인페이지</a:t>
            </a:r>
            <a:r>
              <a:rPr lang="ko-KR" altLang="en-US" dirty="0" smtClean="0">
                <a:solidFill>
                  <a:srgbClr val="2E324C"/>
                </a:solidFill>
              </a:rPr>
              <a:t> 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메뉴버튼</a:t>
            </a:r>
            <a:r>
              <a:rPr lang="en-US" altLang="ko-KR" dirty="0" smtClean="0">
                <a:solidFill>
                  <a:srgbClr val="2E324C"/>
                </a:solidFill>
              </a:rPr>
              <a:t>)</a:t>
            </a:r>
            <a:r>
              <a:rPr lang="ko-KR" altLang="en-US" dirty="0" smtClean="0">
                <a:solidFill>
                  <a:srgbClr val="2E324C"/>
                </a:solidFill>
              </a:rPr>
              <a:t> </a:t>
            </a:r>
            <a:r>
              <a:rPr lang="en-US" altLang="ko-KR" dirty="0" smtClean="0">
                <a:solidFill>
                  <a:srgbClr val="2E324C"/>
                </a:solidFill>
              </a:rPr>
              <a:t>, (</a:t>
            </a:r>
            <a:r>
              <a:rPr lang="ko-KR" altLang="en-US" dirty="0" smtClean="0">
                <a:solidFill>
                  <a:srgbClr val="2E324C"/>
                </a:solidFill>
              </a:rPr>
              <a:t>이력서 등록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목록</a:t>
            </a:r>
            <a:r>
              <a:rPr lang="en-US" altLang="ko-KR" dirty="0">
                <a:solidFill>
                  <a:srgbClr val="2E324C"/>
                </a:solidFill>
              </a:rPr>
              <a:t> </a:t>
            </a:r>
            <a:r>
              <a:rPr lang="en-US" altLang="ko-KR" dirty="0" smtClean="0">
                <a:solidFill>
                  <a:srgbClr val="2E324C"/>
                </a:solidFill>
              </a:rPr>
              <a:t>) , </a:t>
            </a:r>
          </a:p>
          <a:p>
            <a:pPr algn="ctr"/>
            <a:r>
              <a:rPr lang="ko-KR" altLang="en-US" dirty="0" err="1" smtClean="0">
                <a:solidFill>
                  <a:srgbClr val="2E324C"/>
                </a:solidFill>
              </a:rPr>
              <a:t>이메일</a:t>
            </a:r>
            <a:r>
              <a:rPr lang="ko-KR" altLang="en-US" dirty="0" smtClean="0">
                <a:solidFill>
                  <a:srgbClr val="2E324C"/>
                </a:solidFill>
              </a:rPr>
              <a:t> 찾기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비밀번호 찾기</a:t>
            </a:r>
            <a:r>
              <a:rPr lang="en-US" altLang="ko-KR" dirty="0" smtClean="0">
                <a:solidFill>
                  <a:srgbClr val="2E324C"/>
                </a:solidFill>
              </a:rPr>
              <a:t>,  </a:t>
            </a:r>
            <a:r>
              <a:rPr lang="ko-KR" altLang="en-US" dirty="0" smtClean="0">
                <a:solidFill>
                  <a:srgbClr val="2E324C"/>
                </a:solidFill>
              </a:rPr>
              <a:t>회원정보 수정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비밀번호 변경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회원 탈퇴 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게시판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err="1" smtClean="0">
                <a:solidFill>
                  <a:srgbClr val="2E324C"/>
                </a:solidFill>
              </a:rPr>
              <a:t>댓글</a:t>
            </a:r>
            <a:r>
              <a:rPr lang="ko-KR" altLang="en-US" dirty="0" smtClean="0">
                <a:solidFill>
                  <a:srgbClr val="2E324C"/>
                </a:solidFill>
              </a:rPr>
              <a:t> 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스마트 에디터</a:t>
            </a:r>
            <a:r>
              <a:rPr lang="en-US" altLang="ko-KR" dirty="0" smtClean="0">
                <a:solidFill>
                  <a:srgbClr val="2E324C"/>
                </a:solidFill>
              </a:rPr>
              <a:t>, </a:t>
            </a:r>
            <a:r>
              <a:rPr lang="ko-KR" altLang="en-US" dirty="0" smtClean="0">
                <a:solidFill>
                  <a:srgbClr val="2E324C"/>
                </a:solidFill>
              </a:rPr>
              <a:t>이미지 에디터 </a:t>
            </a:r>
            <a:endParaRPr lang="ko-KR" altLang="en-US" dirty="0">
              <a:solidFill>
                <a:srgbClr val="2E324C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2E3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315199" y="3672314"/>
            <a:ext cx="398169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40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r>
              <a:rPr lang="en-US" altLang="ko-KR" sz="40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40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2545" y="-11875"/>
            <a:ext cx="3230089" cy="3890406"/>
            <a:chOff x="1662545" y="-11875"/>
            <a:chExt cx="3230089" cy="3890406"/>
          </a:xfrm>
        </p:grpSpPr>
        <p:sp>
          <p:nvSpPr>
            <p:cNvPr id="4" name="자유형 3"/>
            <p:cNvSpPr/>
            <p:nvPr/>
          </p:nvSpPr>
          <p:spPr>
            <a:xfrm>
              <a:off x="1662545" y="-11875"/>
              <a:ext cx="3230089" cy="3890406"/>
            </a:xfrm>
            <a:custGeom>
              <a:avLst/>
              <a:gdLst>
                <a:gd name="connsiteX0" fmla="*/ 0 w 3230089"/>
                <a:gd name="connsiteY0" fmla="*/ 1294411 h 3871356"/>
                <a:gd name="connsiteX1" fmla="*/ 0 w 3230089"/>
                <a:gd name="connsiteY1" fmla="*/ 3871356 h 3871356"/>
                <a:gd name="connsiteX2" fmla="*/ 3230089 w 3230089"/>
                <a:gd name="connsiteY2" fmla="*/ 2018806 h 3871356"/>
                <a:gd name="connsiteX3" fmla="*/ 3230089 w 3230089"/>
                <a:gd name="connsiteY3" fmla="*/ 11876 h 3871356"/>
                <a:gd name="connsiteX4" fmla="*/ 2244437 w 3230089"/>
                <a:gd name="connsiteY4" fmla="*/ 0 h 3871356"/>
                <a:gd name="connsiteX5" fmla="*/ 0 w 3230089"/>
                <a:gd name="connsiteY5" fmla="*/ 1294411 h 3871356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18806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42557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82536 h 3871356"/>
                <a:gd name="connsiteX1" fmla="*/ 0 w 3230089"/>
                <a:gd name="connsiteY1" fmla="*/ 3871356 h 3871356"/>
                <a:gd name="connsiteX2" fmla="*/ 3230089 w 3230089"/>
                <a:gd name="connsiteY2" fmla="*/ 2030682 h 3871356"/>
                <a:gd name="connsiteX3" fmla="*/ 3230089 w 3230089"/>
                <a:gd name="connsiteY3" fmla="*/ 1 h 3871356"/>
                <a:gd name="connsiteX4" fmla="*/ 2244437 w 3230089"/>
                <a:gd name="connsiteY4" fmla="*/ 0 h 3871356"/>
                <a:gd name="connsiteX5" fmla="*/ 0 w 3230089"/>
                <a:gd name="connsiteY5" fmla="*/ 1282536 h 3871356"/>
                <a:gd name="connsiteX0" fmla="*/ 0 w 3230089"/>
                <a:gd name="connsiteY0" fmla="*/ 1282536 h 3890406"/>
                <a:gd name="connsiteX1" fmla="*/ 0 w 3230089"/>
                <a:gd name="connsiteY1" fmla="*/ 3890406 h 3890406"/>
                <a:gd name="connsiteX2" fmla="*/ 3230089 w 3230089"/>
                <a:gd name="connsiteY2" fmla="*/ 2030682 h 3890406"/>
                <a:gd name="connsiteX3" fmla="*/ 3230089 w 3230089"/>
                <a:gd name="connsiteY3" fmla="*/ 1 h 3890406"/>
                <a:gd name="connsiteX4" fmla="*/ 2244437 w 3230089"/>
                <a:gd name="connsiteY4" fmla="*/ 0 h 3890406"/>
                <a:gd name="connsiteX5" fmla="*/ 0 w 3230089"/>
                <a:gd name="connsiteY5" fmla="*/ 1282536 h 38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0089" h="3890406">
                  <a:moveTo>
                    <a:pt x="0" y="1282536"/>
                  </a:moveTo>
                  <a:lnTo>
                    <a:pt x="0" y="3890406"/>
                  </a:lnTo>
                  <a:lnTo>
                    <a:pt x="3230089" y="2030682"/>
                  </a:lnTo>
                  <a:lnTo>
                    <a:pt x="3230089" y="1"/>
                  </a:lnTo>
                  <a:lnTo>
                    <a:pt x="2244437" y="0"/>
                  </a:lnTo>
                  <a:lnTo>
                    <a:pt x="0" y="12825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5411" y="845532"/>
              <a:ext cx="2964355" cy="1569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ko-KR" altLang="en-US" sz="6000" b="1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60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23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2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34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315199" y="3672314"/>
            <a:ext cx="3981691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   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sz="40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2545" y="-11875"/>
            <a:ext cx="3230089" cy="3890406"/>
            <a:chOff x="1662545" y="-11875"/>
            <a:chExt cx="3230089" cy="3890406"/>
          </a:xfrm>
        </p:grpSpPr>
        <p:sp>
          <p:nvSpPr>
            <p:cNvPr id="4" name="자유형 3"/>
            <p:cNvSpPr/>
            <p:nvPr/>
          </p:nvSpPr>
          <p:spPr>
            <a:xfrm>
              <a:off x="1662545" y="-11875"/>
              <a:ext cx="3230089" cy="3890406"/>
            </a:xfrm>
            <a:custGeom>
              <a:avLst/>
              <a:gdLst>
                <a:gd name="connsiteX0" fmla="*/ 0 w 3230089"/>
                <a:gd name="connsiteY0" fmla="*/ 1294411 h 3871356"/>
                <a:gd name="connsiteX1" fmla="*/ 0 w 3230089"/>
                <a:gd name="connsiteY1" fmla="*/ 3871356 h 3871356"/>
                <a:gd name="connsiteX2" fmla="*/ 3230089 w 3230089"/>
                <a:gd name="connsiteY2" fmla="*/ 2018806 h 3871356"/>
                <a:gd name="connsiteX3" fmla="*/ 3230089 w 3230089"/>
                <a:gd name="connsiteY3" fmla="*/ 11876 h 3871356"/>
                <a:gd name="connsiteX4" fmla="*/ 2244437 w 3230089"/>
                <a:gd name="connsiteY4" fmla="*/ 0 h 3871356"/>
                <a:gd name="connsiteX5" fmla="*/ 0 w 3230089"/>
                <a:gd name="connsiteY5" fmla="*/ 1294411 h 3871356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18806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42557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82536 h 3871356"/>
                <a:gd name="connsiteX1" fmla="*/ 0 w 3230089"/>
                <a:gd name="connsiteY1" fmla="*/ 3871356 h 3871356"/>
                <a:gd name="connsiteX2" fmla="*/ 3230089 w 3230089"/>
                <a:gd name="connsiteY2" fmla="*/ 2030682 h 3871356"/>
                <a:gd name="connsiteX3" fmla="*/ 3230089 w 3230089"/>
                <a:gd name="connsiteY3" fmla="*/ 1 h 3871356"/>
                <a:gd name="connsiteX4" fmla="*/ 2244437 w 3230089"/>
                <a:gd name="connsiteY4" fmla="*/ 0 h 3871356"/>
                <a:gd name="connsiteX5" fmla="*/ 0 w 3230089"/>
                <a:gd name="connsiteY5" fmla="*/ 1282536 h 3871356"/>
                <a:gd name="connsiteX0" fmla="*/ 0 w 3230089"/>
                <a:gd name="connsiteY0" fmla="*/ 1282536 h 3890406"/>
                <a:gd name="connsiteX1" fmla="*/ 0 w 3230089"/>
                <a:gd name="connsiteY1" fmla="*/ 3890406 h 3890406"/>
                <a:gd name="connsiteX2" fmla="*/ 3230089 w 3230089"/>
                <a:gd name="connsiteY2" fmla="*/ 2030682 h 3890406"/>
                <a:gd name="connsiteX3" fmla="*/ 3230089 w 3230089"/>
                <a:gd name="connsiteY3" fmla="*/ 1 h 3890406"/>
                <a:gd name="connsiteX4" fmla="*/ 2244437 w 3230089"/>
                <a:gd name="connsiteY4" fmla="*/ 0 h 3890406"/>
                <a:gd name="connsiteX5" fmla="*/ 0 w 3230089"/>
                <a:gd name="connsiteY5" fmla="*/ 1282536 h 38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0089" h="3890406">
                  <a:moveTo>
                    <a:pt x="0" y="1282536"/>
                  </a:moveTo>
                  <a:lnTo>
                    <a:pt x="0" y="3890406"/>
                  </a:lnTo>
                  <a:lnTo>
                    <a:pt x="3230089" y="2030682"/>
                  </a:lnTo>
                  <a:lnTo>
                    <a:pt x="3230089" y="1"/>
                  </a:lnTo>
                  <a:lnTo>
                    <a:pt x="2244437" y="0"/>
                  </a:lnTo>
                  <a:lnTo>
                    <a:pt x="0" y="12825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5411" y="845532"/>
              <a:ext cx="2964355" cy="1569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ko-KR" altLang="en-US" sz="6000" b="1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60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2946401" cy="2739137"/>
            <a:chOff x="-1" y="0"/>
            <a:chExt cx="4000501" cy="3719087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41" y="1007504"/>
              <a:ext cx="999079" cy="999080"/>
            </a:xfrm>
            <a:prstGeom prst="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5" name="직각 삼각형 4"/>
            <p:cNvSpPr/>
            <p:nvPr/>
          </p:nvSpPr>
          <p:spPr>
            <a:xfrm flipV="1">
              <a:off x="-1" y="0"/>
              <a:ext cx="4000501" cy="2343211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539385" y="0"/>
              <a:ext cx="2757273" cy="3074813"/>
              <a:chOff x="1556" y="-824"/>
              <a:chExt cx="3673" cy="4096"/>
            </a:xfr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624" y="1042"/>
                <a:ext cx="2045" cy="1180"/>
              </a:xfrm>
              <a:custGeom>
                <a:avLst/>
                <a:gdLst>
                  <a:gd name="T0" fmla="*/ 6136 w 6136"/>
                  <a:gd name="T1" fmla="*/ 0 h 3540"/>
                  <a:gd name="T2" fmla="*/ 6048 w 6136"/>
                  <a:gd name="T3" fmla="*/ 236 h 3540"/>
                  <a:gd name="T4" fmla="*/ 457 w 6136"/>
                  <a:gd name="T5" fmla="*/ 3508 h 3540"/>
                  <a:gd name="T6" fmla="*/ 0 w 6136"/>
                  <a:gd name="T7" fmla="*/ 3540 h 3540"/>
                  <a:gd name="T8" fmla="*/ 203 w 6136"/>
                  <a:gd name="T9" fmla="*/ 3283 h 3540"/>
                  <a:gd name="T10" fmla="*/ 5933 w 6136"/>
                  <a:gd name="T11" fmla="*/ 0 h 3540"/>
                  <a:gd name="T12" fmla="*/ 6136 w 6136"/>
                  <a:gd name="T13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6" h="3540">
                    <a:moveTo>
                      <a:pt x="6136" y="0"/>
                    </a:moveTo>
                    <a:lnTo>
                      <a:pt x="6048" y="236"/>
                    </a:lnTo>
                    <a:lnTo>
                      <a:pt x="457" y="3508"/>
                    </a:lnTo>
                    <a:lnTo>
                      <a:pt x="0" y="3540"/>
                    </a:lnTo>
                    <a:lnTo>
                      <a:pt x="203" y="3283"/>
                    </a:lnTo>
                    <a:lnTo>
                      <a:pt x="5933" y="0"/>
                    </a:lnTo>
                    <a:lnTo>
                      <a:pt x="6136" y="0"/>
                    </a:lnTo>
                    <a:close/>
                  </a:path>
                </a:pathLst>
              </a:custGeom>
              <a:solidFill>
                <a:srgbClr val="3B3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624" y="1042"/>
                <a:ext cx="3605" cy="2230"/>
              </a:xfrm>
              <a:custGeom>
                <a:avLst/>
                <a:gdLst>
                  <a:gd name="T0" fmla="*/ 10815 w 10816"/>
                  <a:gd name="T1" fmla="*/ 2827 h 6692"/>
                  <a:gd name="T2" fmla="*/ 10814 w 10816"/>
                  <a:gd name="T3" fmla="*/ 2800 h 6692"/>
                  <a:gd name="T4" fmla="*/ 10799 w 10816"/>
                  <a:gd name="T5" fmla="*/ 2746 h 6692"/>
                  <a:gd name="T6" fmla="*/ 10772 w 10816"/>
                  <a:gd name="T7" fmla="*/ 2699 h 6692"/>
                  <a:gd name="T8" fmla="*/ 10731 w 10816"/>
                  <a:gd name="T9" fmla="*/ 2657 h 6692"/>
                  <a:gd name="T10" fmla="*/ 10706 w 10816"/>
                  <a:gd name="T11" fmla="*/ 2640 h 6692"/>
                  <a:gd name="T12" fmla="*/ 6133 w 10816"/>
                  <a:gd name="T13" fmla="*/ 0 h 6692"/>
                  <a:gd name="T14" fmla="*/ 0 w 10816"/>
                  <a:gd name="T15" fmla="*/ 3540 h 6692"/>
                  <a:gd name="T16" fmla="*/ 2 w 10816"/>
                  <a:gd name="T17" fmla="*/ 3593 h 6692"/>
                  <a:gd name="T18" fmla="*/ 15 w 10816"/>
                  <a:gd name="T19" fmla="*/ 3695 h 6692"/>
                  <a:gd name="T20" fmla="*/ 42 w 10816"/>
                  <a:gd name="T21" fmla="*/ 3793 h 6692"/>
                  <a:gd name="T22" fmla="*/ 81 w 10816"/>
                  <a:gd name="T23" fmla="*/ 3887 h 6692"/>
                  <a:gd name="T24" fmla="*/ 131 w 10816"/>
                  <a:gd name="T25" fmla="*/ 3975 h 6692"/>
                  <a:gd name="T26" fmla="*/ 193 w 10816"/>
                  <a:gd name="T27" fmla="*/ 4055 h 6692"/>
                  <a:gd name="T28" fmla="*/ 265 w 10816"/>
                  <a:gd name="T29" fmla="*/ 4127 h 6692"/>
                  <a:gd name="T30" fmla="*/ 346 w 10816"/>
                  <a:gd name="T31" fmla="*/ 4191 h 6692"/>
                  <a:gd name="T32" fmla="*/ 391 w 10816"/>
                  <a:gd name="T33" fmla="*/ 4217 h 6692"/>
                  <a:gd name="T34" fmla="*/ 4480 w 10816"/>
                  <a:gd name="T35" fmla="*/ 6579 h 6692"/>
                  <a:gd name="T36" fmla="*/ 4530 w 10816"/>
                  <a:gd name="T37" fmla="*/ 6606 h 6692"/>
                  <a:gd name="T38" fmla="*/ 4634 w 10816"/>
                  <a:gd name="T39" fmla="*/ 6649 h 6692"/>
                  <a:gd name="T40" fmla="*/ 4742 w 10816"/>
                  <a:gd name="T41" fmla="*/ 6678 h 6692"/>
                  <a:gd name="T42" fmla="*/ 4851 w 10816"/>
                  <a:gd name="T43" fmla="*/ 6692 h 6692"/>
                  <a:gd name="T44" fmla="*/ 4961 w 10816"/>
                  <a:gd name="T45" fmla="*/ 6692 h 6692"/>
                  <a:gd name="T46" fmla="*/ 5070 w 10816"/>
                  <a:gd name="T47" fmla="*/ 6678 h 6692"/>
                  <a:gd name="T48" fmla="*/ 5178 w 10816"/>
                  <a:gd name="T49" fmla="*/ 6649 h 6692"/>
                  <a:gd name="T50" fmla="*/ 5282 w 10816"/>
                  <a:gd name="T51" fmla="*/ 6606 h 6692"/>
                  <a:gd name="T52" fmla="*/ 5332 w 10816"/>
                  <a:gd name="T53" fmla="*/ 6579 h 6692"/>
                  <a:gd name="T54" fmla="*/ 10366 w 10816"/>
                  <a:gd name="T55" fmla="*/ 3671 h 6692"/>
                  <a:gd name="T56" fmla="*/ 10418 w 10816"/>
                  <a:gd name="T57" fmla="*/ 3641 h 6692"/>
                  <a:gd name="T58" fmla="*/ 10511 w 10816"/>
                  <a:gd name="T59" fmla="*/ 3567 h 6692"/>
                  <a:gd name="T60" fmla="*/ 10595 w 10816"/>
                  <a:gd name="T61" fmla="*/ 3485 h 6692"/>
                  <a:gd name="T62" fmla="*/ 10665 w 10816"/>
                  <a:gd name="T63" fmla="*/ 3391 h 6692"/>
                  <a:gd name="T64" fmla="*/ 10723 w 10816"/>
                  <a:gd name="T65" fmla="*/ 3291 h 6692"/>
                  <a:gd name="T66" fmla="*/ 10769 w 10816"/>
                  <a:gd name="T67" fmla="*/ 3183 h 6692"/>
                  <a:gd name="T68" fmla="*/ 10799 w 10816"/>
                  <a:gd name="T69" fmla="*/ 3069 h 6692"/>
                  <a:gd name="T70" fmla="*/ 10815 w 10816"/>
                  <a:gd name="T71" fmla="*/ 2952 h 6692"/>
                  <a:gd name="T72" fmla="*/ 10816 w 10816"/>
                  <a:gd name="T73" fmla="*/ 2892 h 6692"/>
                  <a:gd name="T74" fmla="*/ 10816 w 10816"/>
                  <a:gd name="T75" fmla="*/ 2827 h 6692"/>
                  <a:gd name="T76" fmla="*/ 10815 w 10816"/>
                  <a:gd name="T77" fmla="*/ 2827 h 6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16" h="6692">
                    <a:moveTo>
                      <a:pt x="10815" y="2827"/>
                    </a:moveTo>
                    <a:lnTo>
                      <a:pt x="10814" y="2800"/>
                    </a:lnTo>
                    <a:lnTo>
                      <a:pt x="10799" y="2746"/>
                    </a:lnTo>
                    <a:lnTo>
                      <a:pt x="10772" y="2699"/>
                    </a:lnTo>
                    <a:lnTo>
                      <a:pt x="10731" y="2657"/>
                    </a:lnTo>
                    <a:lnTo>
                      <a:pt x="10706" y="2640"/>
                    </a:lnTo>
                    <a:lnTo>
                      <a:pt x="6133" y="0"/>
                    </a:lnTo>
                    <a:lnTo>
                      <a:pt x="0" y="3540"/>
                    </a:lnTo>
                    <a:lnTo>
                      <a:pt x="2" y="3593"/>
                    </a:lnTo>
                    <a:lnTo>
                      <a:pt x="15" y="3695"/>
                    </a:lnTo>
                    <a:lnTo>
                      <a:pt x="42" y="3793"/>
                    </a:lnTo>
                    <a:lnTo>
                      <a:pt x="81" y="3887"/>
                    </a:lnTo>
                    <a:lnTo>
                      <a:pt x="131" y="3975"/>
                    </a:lnTo>
                    <a:lnTo>
                      <a:pt x="193" y="4055"/>
                    </a:lnTo>
                    <a:lnTo>
                      <a:pt x="265" y="4127"/>
                    </a:lnTo>
                    <a:lnTo>
                      <a:pt x="346" y="4191"/>
                    </a:lnTo>
                    <a:lnTo>
                      <a:pt x="391" y="4217"/>
                    </a:lnTo>
                    <a:lnTo>
                      <a:pt x="4480" y="6579"/>
                    </a:lnTo>
                    <a:lnTo>
                      <a:pt x="4530" y="6606"/>
                    </a:lnTo>
                    <a:lnTo>
                      <a:pt x="4634" y="6649"/>
                    </a:lnTo>
                    <a:lnTo>
                      <a:pt x="4742" y="6678"/>
                    </a:lnTo>
                    <a:lnTo>
                      <a:pt x="4851" y="6692"/>
                    </a:lnTo>
                    <a:lnTo>
                      <a:pt x="4961" y="6692"/>
                    </a:lnTo>
                    <a:lnTo>
                      <a:pt x="5070" y="6678"/>
                    </a:lnTo>
                    <a:lnTo>
                      <a:pt x="5178" y="6649"/>
                    </a:lnTo>
                    <a:lnTo>
                      <a:pt x="5282" y="6606"/>
                    </a:lnTo>
                    <a:lnTo>
                      <a:pt x="5332" y="6579"/>
                    </a:lnTo>
                    <a:lnTo>
                      <a:pt x="10366" y="3671"/>
                    </a:lnTo>
                    <a:lnTo>
                      <a:pt x="10418" y="3641"/>
                    </a:lnTo>
                    <a:lnTo>
                      <a:pt x="10511" y="3567"/>
                    </a:lnTo>
                    <a:lnTo>
                      <a:pt x="10595" y="3485"/>
                    </a:lnTo>
                    <a:lnTo>
                      <a:pt x="10665" y="3391"/>
                    </a:lnTo>
                    <a:lnTo>
                      <a:pt x="10723" y="3291"/>
                    </a:lnTo>
                    <a:lnTo>
                      <a:pt x="10769" y="3183"/>
                    </a:lnTo>
                    <a:lnTo>
                      <a:pt x="10799" y="3069"/>
                    </a:lnTo>
                    <a:lnTo>
                      <a:pt x="10815" y="2952"/>
                    </a:lnTo>
                    <a:lnTo>
                      <a:pt x="10816" y="2892"/>
                    </a:lnTo>
                    <a:lnTo>
                      <a:pt x="10816" y="2827"/>
                    </a:lnTo>
                    <a:lnTo>
                      <a:pt x="10815" y="2827"/>
                    </a:lnTo>
                    <a:close/>
                  </a:path>
                </a:pathLst>
              </a:custGeom>
              <a:solidFill>
                <a:srgbClr val="DE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/>
              </p:cNvSpPr>
              <p:nvPr/>
            </p:nvSpPr>
            <p:spPr bwMode="auto">
              <a:xfrm>
                <a:off x="1624" y="1986"/>
                <a:ext cx="3605" cy="1286"/>
              </a:xfrm>
              <a:custGeom>
                <a:avLst/>
                <a:gdLst>
                  <a:gd name="T0" fmla="*/ 10706 w 10816"/>
                  <a:gd name="T1" fmla="*/ 191 h 3859"/>
                  <a:gd name="T2" fmla="*/ 5332 w 10816"/>
                  <a:gd name="T3" fmla="*/ 3295 h 3859"/>
                  <a:gd name="T4" fmla="*/ 5282 w 10816"/>
                  <a:gd name="T5" fmla="*/ 3322 h 3859"/>
                  <a:gd name="T6" fmla="*/ 5178 w 10816"/>
                  <a:gd name="T7" fmla="*/ 3364 h 3859"/>
                  <a:gd name="T8" fmla="*/ 5070 w 10816"/>
                  <a:gd name="T9" fmla="*/ 3393 h 3859"/>
                  <a:gd name="T10" fmla="*/ 4961 w 10816"/>
                  <a:gd name="T11" fmla="*/ 3407 h 3859"/>
                  <a:gd name="T12" fmla="*/ 4851 w 10816"/>
                  <a:gd name="T13" fmla="*/ 3407 h 3859"/>
                  <a:gd name="T14" fmla="*/ 4742 w 10816"/>
                  <a:gd name="T15" fmla="*/ 3393 h 3859"/>
                  <a:gd name="T16" fmla="*/ 4634 w 10816"/>
                  <a:gd name="T17" fmla="*/ 3364 h 3859"/>
                  <a:gd name="T18" fmla="*/ 4530 w 10816"/>
                  <a:gd name="T19" fmla="*/ 3322 h 3859"/>
                  <a:gd name="T20" fmla="*/ 4480 w 10816"/>
                  <a:gd name="T21" fmla="*/ 3295 h 3859"/>
                  <a:gd name="T22" fmla="*/ 0 w 10816"/>
                  <a:gd name="T23" fmla="*/ 707 h 3859"/>
                  <a:gd name="T24" fmla="*/ 2 w 10816"/>
                  <a:gd name="T25" fmla="*/ 760 h 3859"/>
                  <a:gd name="T26" fmla="*/ 15 w 10816"/>
                  <a:gd name="T27" fmla="*/ 862 h 3859"/>
                  <a:gd name="T28" fmla="*/ 42 w 10816"/>
                  <a:gd name="T29" fmla="*/ 960 h 3859"/>
                  <a:gd name="T30" fmla="*/ 81 w 10816"/>
                  <a:gd name="T31" fmla="*/ 1054 h 3859"/>
                  <a:gd name="T32" fmla="*/ 131 w 10816"/>
                  <a:gd name="T33" fmla="*/ 1142 h 3859"/>
                  <a:gd name="T34" fmla="*/ 193 w 10816"/>
                  <a:gd name="T35" fmla="*/ 1222 h 3859"/>
                  <a:gd name="T36" fmla="*/ 265 w 10816"/>
                  <a:gd name="T37" fmla="*/ 1294 h 3859"/>
                  <a:gd name="T38" fmla="*/ 346 w 10816"/>
                  <a:gd name="T39" fmla="*/ 1358 h 3859"/>
                  <a:gd name="T40" fmla="*/ 391 w 10816"/>
                  <a:gd name="T41" fmla="*/ 1384 h 3859"/>
                  <a:gd name="T42" fmla="*/ 4480 w 10816"/>
                  <a:gd name="T43" fmla="*/ 3746 h 3859"/>
                  <a:gd name="T44" fmla="*/ 4530 w 10816"/>
                  <a:gd name="T45" fmla="*/ 3773 h 3859"/>
                  <a:gd name="T46" fmla="*/ 4634 w 10816"/>
                  <a:gd name="T47" fmla="*/ 3816 h 3859"/>
                  <a:gd name="T48" fmla="*/ 4742 w 10816"/>
                  <a:gd name="T49" fmla="*/ 3845 h 3859"/>
                  <a:gd name="T50" fmla="*/ 4851 w 10816"/>
                  <a:gd name="T51" fmla="*/ 3859 h 3859"/>
                  <a:gd name="T52" fmla="*/ 4961 w 10816"/>
                  <a:gd name="T53" fmla="*/ 3859 h 3859"/>
                  <a:gd name="T54" fmla="*/ 5070 w 10816"/>
                  <a:gd name="T55" fmla="*/ 3845 h 3859"/>
                  <a:gd name="T56" fmla="*/ 5178 w 10816"/>
                  <a:gd name="T57" fmla="*/ 3816 h 3859"/>
                  <a:gd name="T58" fmla="*/ 5282 w 10816"/>
                  <a:gd name="T59" fmla="*/ 3773 h 3859"/>
                  <a:gd name="T60" fmla="*/ 5332 w 10816"/>
                  <a:gd name="T61" fmla="*/ 3746 h 3859"/>
                  <a:gd name="T62" fmla="*/ 10366 w 10816"/>
                  <a:gd name="T63" fmla="*/ 838 h 3859"/>
                  <a:gd name="T64" fmla="*/ 10418 w 10816"/>
                  <a:gd name="T65" fmla="*/ 808 h 3859"/>
                  <a:gd name="T66" fmla="*/ 10511 w 10816"/>
                  <a:gd name="T67" fmla="*/ 734 h 3859"/>
                  <a:gd name="T68" fmla="*/ 10595 w 10816"/>
                  <a:gd name="T69" fmla="*/ 652 h 3859"/>
                  <a:gd name="T70" fmla="*/ 10665 w 10816"/>
                  <a:gd name="T71" fmla="*/ 558 h 3859"/>
                  <a:gd name="T72" fmla="*/ 10723 w 10816"/>
                  <a:gd name="T73" fmla="*/ 458 h 3859"/>
                  <a:gd name="T74" fmla="*/ 10769 w 10816"/>
                  <a:gd name="T75" fmla="*/ 350 h 3859"/>
                  <a:gd name="T76" fmla="*/ 10799 w 10816"/>
                  <a:gd name="T77" fmla="*/ 236 h 3859"/>
                  <a:gd name="T78" fmla="*/ 10815 w 10816"/>
                  <a:gd name="T79" fmla="*/ 119 h 3859"/>
                  <a:gd name="T80" fmla="*/ 10816 w 10816"/>
                  <a:gd name="T81" fmla="*/ 59 h 3859"/>
                  <a:gd name="T82" fmla="*/ 10816 w 10816"/>
                  <a:gd name="T83" fmla="*/ 0 h 3859"/>
                  <a:gd name="T84" fmla="*/ 10815 w 10816"/>
                  <a:gd name="T85" fmla="*/ 27 h 3859"/>
                  <a:gd name="T86" fmla="*/ 10801 w 10816"/>
                  <a:gd name="T87" fmla="*/ 82 h 3859"/>
                  <a:gd name="T88" fmla="*/ 10773 w 10816"/>
                  <a:gd name="T89" fmla="*/ 132 h 3859"/>
                  <a:gd name="T90" fmla="*/ 10731 w 10816"/>
                  <a:gd name="T91" fmla="*/ 174 h 3859"/>
                  <a:gd name="T92" fmla="*/ 10706 w 10816"/>
                  <a:gd name="T93" fmla="*/ 191 h 3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16" h="3859">
                    <a:moveTo>
                      <a:pt x="10706" y="191"/>
                    </a:moveTo>
                    <a:lnTo>
                      <a:pt x="5332" y="3295"/>
                    </a:lnTo>
                    <a:lnTo>
                      <a:pt x="5282" y="3322"/>
                    </a:lnTo>
                    <a:lnTo>
                      <a:pt x="5178" y="3364"/>
                    </a:lnTo>
                    <a:lnTo>
                      <a:pt x="5070" y="3393"/>
                    </a:lnTo>
                    <a:lnTo>
                      <a:pt x="4961" y="3407"/>
                    </a:lnTo>
                    <a:lnTo>
                      <a:pt x="4851" y="3407"/>
                    </a:lnTo>
                    <a:lnTo>
                      <a:pt x="4742" y="3393"/>
                    </a:lnTo>
                    <a:lnTo>
                      <a:pt x="4634" y="3364"/>
                    </a:lnTo>
                    <a:lnTo>
                      <a:pt x="4530" y="3322"/>
                    </a:lnTo>
                    <a:lnTo>
                      <a:pt x="4480" y="3295"/>
                    </a:lnTo>
                    <a:lnTo>
                      <a:pt x="0" y="707"/>
                    </a:lnTo>
                    <a:lnTo>
                      <a:pt x="2" y="760"/>
                    </a:lnTo>
                    <a:lnTo>
                      <a:pt x="15" y="862"/>
                    </a:lnTo>
                    <a:lnTo>
                      <a:pt x="42" y="960"/>
                    </a:lnTo>
                    <a:lnTo>
                      <a:pt x="81" y="1054"/>
                    </a:lnTo>
                    <a:lnTo>
                      <a:pt x="131" y="1142"/>
                    </a:lnTo>
                    <a:lnTo>
                      <a:pt x="193" y="1222"/>
                    </a:lnTo>
                    <a:lnTo>
                      <a:pt x="265" y="1294"/>
                    </a:lnTo>
                    <a:lnTo>
                      <a:pt x="346" y="1358"/>
                    </a:lnTo>
                    <a:lnTo>
                      <a:pt x="391" y="1384"/>
                    </a:lnTo>
                    <a:lnTo>
                      <a:pt x="4480" y="3746"/>
                    </a:lnTo>
                    <a:lnTo>
                      <a:pt x="4530" y="3773"/>
                    </a:lnTo>
                    <a:lnTo>
                      <a:pt x="4634" y="3816"/>
                    </a:lnTo>
                    <a:lnTo>
                      <a:pt x="4742" y="3845"/>
                    </a:lnTo>
                    <a:lnTo>
                      <a:pt x="4851" y="3859"/>
                    </a:lnTo>
                    <a:lnTo>
                      <a:pt x="4961" y="3859"/>
                    </a:lnTo>
                    <a:lnTo>
                      <a:pt x="5070" y="3845"/>
                    </a:lnTo>
                    <a:lnTo>
                      <a:pt x="5178" y="3816"/>
                    </a:lnTo>
                    <a:lnTo>
                      <a:pt x="5282" y="3773"/>
                    </a:lnTo>
                    <a:lnTo>
                      <a:pt x="5332" y="3746"/>
                    </a:lnTo>
                    <a:lnTo>
                      <a:pt x="10366" y="838"/>
                    </a:lnTo>
                    <a:lnTo>
                      <a:pt x="10418" y="808"/>
                    </a:lnTo>
                    <a:lnTo>
                      <a:pt x="10511" y="734"/>
                    </a:lnTo>
                    <a:lnTo>
                      <a:pt x="10595" y="652"/>
                    </a:lnTo>
                    <a:lnTo>
                      <a:pt x="10665" y="558"/>
                    </a:lnTo>
                    <a:lnTo>
                      <a:pt x="10723" y="458"/>
                    </a:lnTo>
                    <a:lnTo>
                      <a:pt x="10769" y="350"/>
                    </a:lnTo>
                    <a:lnTo>
                      <a:pt x="10799" y="236"/>
                    </a:lnTo>
                    <a:lnTo>
                      <a:pt x="10815" y="119"/>
                    </a:lnTo>
                    <a:lnTo>
                      <a:pt x="10816" y="59"/>
                    </a:lnTo>
                    <a:lnTo>
                      <a:pt x="10816" y="0"/>
                    </a:lnTo>
                    <a:lnTo>
                      <a:pt x="10815" y="27"/>
                    </a:lnTo>
                    <a:lnTo>
                      <a:pt x="10801" y="82"/>
                    </a:lnTo>
                    <a:lnTo>
                      <a:pt x="10773" y="132"/>
                    </a:lnTo>
                    <a:lnTo>
                      <a:pt x="10731" y="174"/>
                    </a:lnTo>
                    <a:lnTo>
                      <a:pt x="10706" y="191"/>
                    </a:lnTo>
                    <a:close/>
                  </a:path>
                </a:pathLst>
              </a:custGeom>
              <a:solidFill>
                <a:srgbClr val="BB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029" y="1277"/>
                <a:ext cx="1413" cy="814"/>
              </a:xfrm>
              <a:custGeom>
                <a:avLst/>
                <a:gdLst>
                  <a:gd name="T0" fmla="*/ 0 w 4237"/>
                  <a:gd name="T1" fmla="*/ 2120 h 2444"/>
                  <a:gd name="T2" fmla="*/ 554 w 4237"/>
                  <a:gd name="T3" fmla="*/ 2444 h 2444"/>
                  <a:gd name="T4" fmla="*/ 4237 w 4237"/>
                  <a:gd name="T5" fmla="*/ 316 h 2444"/>
                  <a:gd name="T6" fmla="*/ 3687 w 4237"/>
                  <a:gd name="T7" fmla="*/ 0 h 2444"/>
                  <a:gd name="T8" fmla="*/ 0 w 4237"/>
                  <a:gd name="T9" fmla="*/ 212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7" h="2444">
                    <a:moveTo>
                      <a:pt x="0" y="2120"/>
                    </a:moveTo>
                    <a:lnTo>
                      <a:pt x="554" y="2444"/>
                    </a:lnTo>
                    <a:lnTo>
                      <a:pt x="4237" y="316"/>
                    </a:lnTo>
                    <a:lnTo>
                      <a:pt x="3687" y="0"/>
                    </a:ln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2076" y="2158"/>
                <a:ext cx="353" cy="218"/>
              </a:xfrm>
              <a:custGeom>
                <a:avLst/>
                <a:gdLst>
                  <a:gd name="T0" fmla="*/ 766 w 1059"/>
                  <a:gd name="T1" fmla="*/ 0 h 654"/>
                  <a:gd name="T2" fmla="*/ 0 w 1059"/>
                  <a:gd name="T3" fmla="*/ 443 h 654"/>
                  <a:gd name="T4" fmla="*/ 0 w 1059"/>
                  <a:gd name="T5" fmla="*/ 485 h 654"/>
                  <a:gd name="T6" fmla="*/ 292 w 1059"/>
                  <a:gd name="T7" fmla="*/ 654 h 654"/>
                  <a:gd name="T8" fmla="*/ 1059 w 1059"/>
                  <a:gd name="T9" fmla="*/ 213 h 654"/>
                  <a:gd name="T10" fmla="*/ 1059 w 1059"/>
                  <a:gd name="T11" fmla="*/ 168 h 654"/>
                  <a:gd name="T12" fmla="*/ 766 w 1059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654">
                    <a:moveTo>
                      <a:pt x="766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292" y="654"/>
                    </a:lnTo>
                    <a:lnTo>
                      <a:pt x="1059" y="213"/>
                    </a:lnTo>
                    <a:lnTo>
                      <a:pt x="1059" y="168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2076" y="2214"/>
                <a:ext cx="353" cy="162"/>
              </a:xfrm>
              <a:custGeom>
                <a:avLst/>
                <a:gdLst>
                  <a:gd name="T0" fmla="*/ 293 w 1059"/>
                  <a:gd name="T1" fmla="*/ 445 h 486"/>
                  <a:gd name="T2" fmla="*/ 0 w 1059"/>
                  <a:gd name="T3" fmla="*/ 275 h 486"/>
                  <a:gd name="T4" fmla="*/ 0 w 1059"/>
                  <a:gd name="T5" fmla="*/ 317 h 486"/>
                  <a:gd name="T6" fmla="*/ 292 w 1059"/>
                  <a:gd name="T7" fmla="*/ 486 h 486"/>
                  <a:gd name="T8" fmla="*/ 1059 w 1059"/>
                  <a:gd name="T9" fmla="*/ 45 h 486"/>
                  <a:gd name="T10" fmla="*/ 1059 w 1059"/>
                  <a:gd name="T11" fmla="*/ 0 h 486"/>
                  <a:gd name="T12" fmla="*/ 293 w 1059"/>
                  <a:gd name="T13" fmla="*/ 44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486">
                    <a:moveTo>
                      <a:pt x="293" y="445"/>
                    </a:moveTo>
                    <a:lnTo>
                      <a:pt x="0" y="275"/>
                    </a:lnTo>
                    <a:lnTo>
                      <a:pt x="0" y="317"/>
                    </a:lnTo>
                    <a:lnTo>
                      <a:pt x="292" y="486"/>
                    </a:lnTo>
                    <a:lnTo>
                      <a:pt x="1059" y="45"/>
                    </a:lnTo>
                    <a:lnTo>
                      <a:pt x="1059" y="0"/>
                    </a:lnTo>
                    <a:lnTo>
                      <a:pt x="293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2206" y="2232"/>
                <a:ext cx="391" cy="240"/>
              </a:xfrm>
              <a:custGeom>
                <a:avLst/>
                <a:gdLst>
                  <a:gd name="T0" fmla="*/ 764 w 1172"/>
                  <a:gd name="T1" fmla="*/ 0 h 722"/>
                  <a:gd name="T2" fmla="*/ 0 w 1172"/>
                  <a:gd name="T3" fmla="*/ 445 h 722"/>
                  <a:gd name="T4" fmla="*/ 0 w 1172"/>
                  <a:gd name="T5" fmla="*/ 485 h 722"/>
                  <a:gd name="T6" fmla="*/ 404 w 1172"/>
                  <a:gd name="T7" fmla="*/ 722 h 722"/>
                  <a:gd name="T8" fmla="*/ 1172 w 1172"/>
                  <a:gd name="T9" fmla="*/ 281 h 722"/>
                  <a:gd name="T10" fmla="*/ 1172 w 1172"/>
                  <a:gd name="T11" fmla="*/ 236 h 722"/>
                  <a:gd name="T12" fmla="*/ 764 w 1172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2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404" y="722"/>
                    </a:lnTo>
                    <a:lnTo>
                      <a:pt x="1172" y="281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206" y="2310"/>
                <a:ext cx="391" cy="162"/>
              </a:xfrm>
              <a:custGeom>
                <a:avLst/>
                <a:gdLst>
                  <a:gd name="T0" fmla="*/ 406 w 1172"/>
                  <a:gd name="T1" fmla="*/ 444 h 486"/>
                  <a:gd name="T2" fmla="*/ 0 w 1172"/>
                  <a:gd name="T3" fmla="*/ 209 h 486"/>
                  <a:gd name="T4" fmla="*/ 0 w 1172"/>
                  <a:gd name="T5" fmla="*/ 249 h 486"/>
                  <a:gd name="T6" fmla="*/ 404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4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2492" y="2067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5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2492" y="2146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8 h 484"/>
                  <a:gd name="T4" fmla="*/ 0 w 1172"/>
                  <a:gd name="T5" fmla="*/ 249 h 484"/>
                  <a:gd name="T6" fmla="*/ 405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8"/>
                    </a:lnTo>
                    <a:lnTo>
                      <a:pt x="0" y="249"/>
                    </a:lnTo>
                    <a:lnTo>
                      <a:pt x="405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2759" y="2106"/>
                <a:ext cx="390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3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4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3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4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759" y="2184"/>
                <a:ext cx="390" cy="162"/>
              </a:xfrm>
              <a:custGeom>
                <a:avLst/>
                <a:gdLst>
                  <a:gd name="T0" fmla="*/ 406 w 1172"/>
                  <a:gd name="T1" fmla="*/ 445 h 486"/>
                  <a:gd name="T2" fmla="*/ 0 w 1172"/>
                  <a:gd name="T3" fmla="*/ 209 h 486"/>
                  <a:gd name="T4" fmla="*/ 0 w 1172"/>
                  <a:gd name="T5" fmla="*/ 250 h 486"/>
                  <a:gd name="T6" fmla="*/ 405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2961" y="218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4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2961" y="2259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8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8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246" y="2016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6 h 720"/>
                  <a:gd name="T6" fmla="*/ 405 w 1172"/>
                  <a:gd name="T7" fmla="*/ 720 h 720"/>
                  <a:gd name="T8" fmla="*/ 1172 w 1172"/>
                  <a:gd name="T9" fmla="*/ 280 h 720"/>
                  <a:gd name="T10" fmla="*/ 1172 w 1172"/>
                  <a:gd name="T11" fmla="*/ 237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405" y="720"/>
                    </a:lnTo>
                    <a:lnTo>
                      <a:pt x="1172" y="280"/>
                    </a:lnTo>
                    <a:lnTo>
                      <a:pt x="1172" y="237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246" y="2095"/>
                <a:ext cx="391" cy="161"/>
              </a:xfrm>
              <a:custGeom>
                <a:avLst/>
                <a:gdLst>
                  <a:gd name="T0" fmla="*/ 406 w 1172"/>
                  <a:gd name="T1" fmla="*/ 443 h 483"/>
                  <a:gd name="T2" fmla="*/ 0 w 1172"/>
                  <a:gd name="T3" fmla="*/ 207 h 483"/>
                  <a:gd name="T4" fmla="*/ 0 w 1172"/>
                  <a:gd name="T5" fmla="*/ 249 h 483"/>
                  <a:gd name="T6" fmla="*/ 405 w 1172"/>
                  <a:gd name="T7" fmla="*/ 483 h 483"/>
                  <a:gd name="T8" fmla="*/ 1172 w 1172"/>
                  <a:gd name="T9" fmla="*/ 43 h 483"/>
                  <a:gd name="T10" fmla="*/ 1172 w 1172"/>
                  <a:gd name="T11" fmla="*/ 0 h 483"/>
                  <a:gd name="T12" fmla="*/ 406 w 1172"/>
                  <a:gd name="T13" fmla="*/ 44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3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5" y="483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537" y="1849"/>
                <a:ext cx="391" cy="241"/>
              </a:xfrm>
              <a:custGeom>
                <a:avLst/>
                <a:gdLst>
                  <a:gd name="T0" fmla="*/ 766 w 1173"/>
                  <a:gd name="T1" fmla="*/ 0 h 722"/>
                  <a:gd name="T2" fmla="*/ 0 w 1173"/>
                  <a:gd name="T3" fmla="*/ 445 h 722"/>
                  <a:gd name="T4" fmla="*/ 0 w 1173"/>
                  <a:gd name="T5" fmla="*/ 486 h 722"/>
                  <a:gd name="T6" fmla="*/ 404 w 1173"/>
                  <a:gd name="T7" fmla="*/ 722 h 722"/>
                  <a:gd name="T8" fmla="*/ 1173 w 1173"/>
                  <a:gd name="T9" fmla="*/ 281 h 722"/>
                  <a:gd name="T10" fmla="*/ 1173 w 1173"/>
                  <a:gd name="T11" fmla="*/ 236 h 722"/>
                  <a:gd name="T12" fmla="*/ 766 w 1173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722">
                    <a:moveTo>
                      <a:pt x="766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404" y="722"/>
                    </a:lnTo>
                    <a:lnTo>
                      <a:pt x="1173" y="281"/>
                    </a:lnTo>
                    <a:lnTo>
                      <a:pt x="1173" y="236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537" y="1928"/>
                <a:ext cx="391" cy="162"/>
              </a:xfrm>
              <a:custGeom>
                <a:avLst/>
                <a:gdLst>
                  <a:gd name="T0" fmla="*/ 407 w 1173"/>
                  <a:gd name="T1" fmla="*/ 444 h 486"/>
                  <a:gd name="T2" fmla="*/ 0 w 1173"/>
                  <a:gd name="T3" fmla="*/ 209 h 486"/>
                  <a:gd name="T4" fmla="*/ 0 w 1173"/>
                  <a:gd name="T5" fmla="*/ 250 h 486"/>
                  <a:gd name="T6" fmla="*/ 404 w 1173"/>
                  <a:gd name="T7" fmla="*/ 486 h 486"/>
                  <a:gd name="T8" fmla="*/ 1173 w 1173"/>
                  <a:gd name="T9" fmla="*/ 45 h 486"/>
                  <a:gd name="T10" fmla="*/ 1173 w 1173"/>
                  <a:gd name="T11" fmla="*/ 0 h 486"/>
                  <a:gd name="T12" fmla="*/ 407 w 1173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486">
                    <a:moveTo>
                      <a:pt x="407" y="444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4" y="486"/>
                    </a:lnTo>
                    <a:lnTo>
                      <a:pt x="1173" y="45"/>
                    </a:lnTo>
                    <a:lnTo>
                      <a:pt x="1173" y="0"/>
                    </a:lnTo>
                    <a:lnTo>
                      <a:pt x="407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045" y="194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045" y="2019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334" y="1773"/>
                <a:ext cx="390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80 h 720"/>
                  <a:gd name="T10" fmla="*/ 1172 w 1172"/>
                  <a:gd name="T11" fmla="*/ 235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80"/>
                    </a:lnTo>
                    <a:lnTo>
                      <a:pt x="1172" y="23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334" y="1851"/>
                <a:ext cx="390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5 w 1172"/>
                  <a:gd name="T7" fmla="*/ 485 h 485"/>
                  <a:gd name="T8" fmla="*/ 1172 w 1172"/>
                  <a:gd name="T9" fmla="*/ 45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5" y="485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3623" y="1609"/>
                <a:ext cx="391" cy="240"/>
              </a:xfrm>
              <a:custGeom>
                <a:avLst/>
                <a:gdLst>
                  <a:gd name="T0" fmla="*/ 764 w 1173"/>
                  <a:gd name="T1" fmla="*/ 0 h 721"/>
                  <a:gd name="T2" fmla="*/ 0 w 1173"/>
                  <a:gd name="T3" fmla="*/ 445 h 721"/>
                  <a:gd name="T4" fmla="*/ 0 w 1173"/>
                  <a:gd name="T5" fmla="*/ 485 h 721"/>
                  <a:gd name="T6" fmla="*/ 404 w 1173"/>
                  <a:gd name="T7" fmla="*/ 721 h 721"/>
                  <a:gd name="T8" fmla="*/ 1173 w 1173"/>
                  <a:gd name="T9" fmla="*/ 280 h 721"/>
                  <a:gd name="T10" fmla="*/ 1173 w 1173"/>
                  <a:gd name="T11" fmla="*/ 236 h 721"/>
                  <a:gd name="T12" fmla="*/ 764 w 1173"/>
                  <a:gd name="T13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721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404" y="721"/>
                    </a:lnTo>
                    <a:lnTo>
                      <a:pt x="1173" y="280"/>
                    </a:lnTo>
                    <a:lnTo>
                      <a:pt x="1173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3623" y="1687"/>
                <a:ext cx="391" cy="162"/>
              </a:xfrm>
              <a:custGeom>
                <a:avLst/>
                <a:gdLst>
                  <a:gd name="T0" fmla="*/ 407 w 1173"/>
                  <a:gd name="T1" fmla="*/ 443 h 485"/>
                  <a:gd name="T2" fmla="*/ 0 w 1173"/>
                  <a:gd name="T3" fmla="*/ 209 h 485"/>
                  <a:gd name="T4" fmla="*/ 0 w 1173"/>
                  <a:gd name="T5" fmla="*/ 249 h 485"/>
                  <a:gd name="T6" fmla="*/ 404 w 1173"/>
                  <a:gd name="T7" fmla="*/ 485 h 485"/>
                  <a:gd name="T8" fmla="*/ 1173 w 1173"/>
                  <a:gd name="T9" fmla="*/ 44 h 485"/>
                  <a:gd name="T10" fmla="*/ 1173 w 1173"/>
                  <a:gd name="T11" fmla="*/ 0 h 485"/>
                  <a:gd name="T12" fmla="*/ 407 w 1173"/>
                  <a:gd name="T13" fmla="*/ 44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485">
                    <a:moveTo>
                      <a:pt x="407" y="443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5"/>
                    </a:lnTo>
                    <a:lnTo>
                      <a:pt x="1173" y="44"/>
                    </a:lnTo>
                    <a:lnTo>
                      <a:pt x="1173" y="0"/>
                    </a:lnTo>
                    <a:lnTo>
                      <a:pt x="407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2778" y="1903"/>
                <a:ext cx="391" cy="240"/>
              </a:xfrm>
              <a:custGeom>
                <a:avLst/>
                <a:gdLst>
                  <a:gd name="T0" fmla="*/ 764 w 1172"/>
                  <a:gd name="T1" fmla="*/ 0 h 721"/>
                  <a:gd name="T2" fmla="*/ 0 w 1172"/>
                  <a:gd name="T3" fmla="*/ 444 h 721"/>
                  <a:gd name="T4" fmla="*/ 0 w 1172"/>
                  <a:gd name="T5" fmla="*/ 486 h 721"/>
                  <a:gd name="T6" fmla="*/ 404 w 1172"/>
                  <a:gd name="T7" fmla="*/ 721 h 721"/>
                  <a:gd name="T8" fmla="*/ 1172 w 1172"/>
                  <a:gd name="T9" fmla="*/ 280 h 721"/>
                  <a:gd name="T10" fmla="*/ 1172 w 1172"/>
                  <a:gd name="T11" fmla="*/ 237 h 721"/>
                  <a:gd name="T12" fmla="*/ 764 w 1172"/>
                  <a:gd name="T13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1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404" y="721"/>
                    </a:lnTo>
                    <a:lnTo>
                      <a:pt x="1172" y="280"/>
                    </a:lnTo>
                    <a:lnTo>
                      <a:pt x="1172" y="237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2778" y="1982"/>
                <a:ext cx="391" cy="161"/>
              </a:xfrm>
              <a:custGeom>
                <a:avLst/>
                <a:gdLst>
                  <a:gd name="T0" fmla="*/ 406 w 1172"/>
                  <a:gd name="T1" fmla="*/ 443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3065" y="1736"/>
                <a:ext cx="391" cy="240"/>
              </a:xfrm>
              <a:custGeom>
                <a:avLst/>
                <a:gdLst>
                  <a:gd name="T0" fmla="*/ 765 w 1172"/>
                  <a:gd name="T1" fmla="*/ 0 h 722"/>
                  <a:gd name="T2" fmla="*/ 0 w 1172"/>
                  <a:gd name="T3" fmla="*/ 445 h 722"/>
                  <a:gd name="T4" fmla="*/ 0 w 1172"/>
                  <a:gd name="T5" fmla="*/ 486 h 722"/>
                  <a:gd name="T6" fmla="*/ 405 w 1172"/>
                  <a:gd name="T7" fmla="*/ 722 h 722"/>
                  <a:gd name="T8" fmla="*/ 1172 w 1172"/>
                  <a:gd name="T9" fmla="*/ 281 h 722"/>
                  <a:gd name="T10" fmla="*/ 1172 w 1172"/>
                  <a:gd name="T11" fmla="*/ 236 h 722"/>
                  <a:gd name="T12" fmla="*/ 765 w 1172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2">
                    <a:moveTo>
                      <a:pt x="765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405" y="722"/>
                    </a:lnTo>
                    <a:lnTo>
                      <a:pt x="1172" y="281"/>
                    </a:lnTo>
                    <a:lnTo>
                      <a:pt x="1172" y="236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3065" y="1814"/>
                <a:ext cx="391" cy="162"/>
              </a:xfrm>
              <a:custGeom>
                <a:avLst/>
                <a:gdLst>
                  <a:gd name="T0" fmla="*/ 406 w 1172"/>
                  <a:gd name="T1" fmla="*/ 444 h 486"/>
                  <a:gd name="T2" fmla="*/ 0 w 1172"/>
                  <a:gd name="T3" fmla="*/ 209 h 486"/>
                  <a:gd name="T4" fmla="*/ 0 w 1172"/>
                  <a:gd name="T5" fmla="*/ 250 h 486"/>
                  <a:gd name="T6" fmla="*/ 405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4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3353" y="157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5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3353" y="1648"/>
                <a:ext cx="391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4 w 1172"/>
                  <a:gd name="T7" fmla="*/ 485 h 485"/>
                  <a:gd name="T8" fmla="*/ 1172 w 1172"/>
                  <a:gd name="T9" fmla="*/ 44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5"/>
                    </a:lnTo>
                    <a:lnTo>
                      <a:pt x="1172" y="44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3640" y="1405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3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4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3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4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3640" y="1483"/>
                <a:ext cx="391" cy="162"/>
              </a:xfrm>
              <a:custGeom>
                <a:avLst/>
                <a:gdLst>
                  <a:gd name="T0" fmla="*/ 407 w 1172"/>
                  <a:gd name="T1" fmla="*/ 444 h 486"/>
                  <a:gd name="T2" fmla="*/ 0 w 1172"/>
                  <a:gd name="T3" fmla="*/ 209 h 486"/>
                  <a:gd name="T4" fmla="*/ 0 w 1172"/>
                  <a:gd name="T5" fmla="*/ 249 h 486"/>
                  <a:gd name="T6" fmla="*/ 404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7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7" y="444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7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2371" y="2271"/>
                <a:ext cx="491" cy="298"/>
              </a:xfrm>
              <a:custGeom>
                <a:avLst/>
                <a:gdLst>
                  <a:gd name="T0" fmla="*/ 1473 w 1473"/>
                  <a:gd name="T1" fmla="*/ 236 h 893"/>
                  <a:gd name="T2" fmla="*/ 1066 w 1473"/>
                  <a:gd name="T3" fmla="*/ 0 h 893"/>
                  <a:gd name="T4" fmla="*/ 0 w 1473"/>
                  <a:gd name="T5" fmla="*/ 617 h 893"/>
                  <a:gd name="T6" fmla="*/ 0 w 1473"/>
                  <a:gd name="T7" fmla="*/ 657 h 893"/>
                  <a:gd name="T8" fmla="*/ 405 w 1473"/>
                  <a:gd name="T9" fmla="*/ 893 h 893"/>
                  <a:gd name="T10" fmla="*/ 1473 w 1473"/>
                  <a:gd name="T11" fmla="*/ 281 h 893"/>
                  <a:gd name="T12" fmla="*/ 1473 w 1473"/>
                  <a:gd name="T13" fmla="*/ 236 h 893"/>
                  <a:gd name="T14" fmla="*/ 1473 w 1473"/>
                  <a:gd name="T15" fmla="*/ 236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3" h="893">
                    <a:moveTo>
                      <a:pt x="1473" y="236"/>
                    </a:moveTo>
                    <a:lnTo>
                      <a:pt x="1066" y="0"/>
                    </a:lnTo>
                    <a:lnTo>
                      <a:pt x="0" y="617"/>
                    </a:lnTo>
                    <a:lnTo>
                      <a:pt x="0" y="657"/>
                    </a:lnTo>
                    <a:lnTo>
                      <a:pt x="405" y="893"/>
                    </a:lnTo>
                    <a:lnTo>
                      <a:pt x="1473" y="281"/>
                    </a:lnTo>
                    <a:lnTo>
                      <a:pt x="1473" y="236"/>
                    </a:lnTo>
                    <a:lnTo>
                      <a:pt x="1473" y="236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371" y="2350"/>
                <a:ext cx="491" cy="219"/>
              </a:xfrm>
              <a:custGeom>
                <a:avLst/>
                <a:gdLst>
                  <a:gd name="T0" fmla="*/ 0 w 1473"/>
                  <a:gd name="T1" fmla="*/ 381 h 657"/>
                  <a:gd name="T2" fmla="*/ 0 w 1473"/>
                  <a:gd name="T3" fmla="*/ 421 h 657"/>
                  <a:gd name="T4" fmla="*/ 405 w 1473"/>
                  <a:gd name="T5" fmla="*/ 657 h 657"/>
                  <a:gd name="T6" fmla="*/ 1473 w 1473"/>
                  <a:gd name="T7" fmla="*/ 45 h 657"/>
                  <a:gd name="T8" fmla="*/ 1473 w 1473"/>
                  <a:gd name="T9" fmla="*/ 0 h 657"/>
                  <a:gd name="T10" fmla="*/ 406 w 1473"/>
                  <a:gd name="T11" fmla="*/ 617 h 657"/>
                  <a:gd name="T12" fmla="*/ 0 w 1473"/>
                  <a:gd name="T13" fmla="*/ 381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3" h="657">
                    <a:moveTo>
                      <a:pt x="0" y="381"/>
                    </a:moveTo>
                    <a:lnTo>
                      <a:pt x="0" y="421"/>
                    </a:lnTo>
                    <a:lnTo>
                      <a:pt x="405" y="657"/>
                    </a:lnTo>
                    <a:lnTo>
                      <a:pt x="1473" y="45"/>
                    </a:lnTo>
                    <a:lnTo>
                      <a:pt x="1473" y="0"/>
                    </a:lnTo>
                    <a:lnTo>
                      <a:pt x="406" y="617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539" y="2348"/>
                <a:ext cx="527" cy="319"/>
              </a:xfrm>
              <a:custGeom>
                <a:avLst/>
                <a:gdLst>
                  <a:gd name="T0" fmla="*/ 1579 w 1581"/>
                  <a:gd name="T1" fmla="*/ 235 h 955"/>
                  <a:gd name="T2" fmla="*/ 1173 w 1581"/>
                  <a:gd name="T3" fmla="*/ 0 h 955"/>
                  <a:gd name="T4" fmla="*/ 0 w 1581"/>
                  <a:gd name="T5" fmla="*/ 678 h 955"/>
                  <a:gd name="T6" fmla="*/ 0 w 1581"/>
                  <a:gd name="T7" fmla="*/ 719 h 955"/>
                  <a:gd name="T8" fmla="*/ 406 w 1581"/>
                  <a:gd name="T9" fmla="*/ 955 h 955"/>
                  <a:gd name="T10" fmla="*/ 1581 w 1581"/>
                  <a:gd name="T11" fmla="*/ 278 h 955"/>
                  <a:gd name="T12" fmla="*/ 1581 w 1581"/>
                  <a:gd name="T13" fmla="*/ 235 h 955"/>
                  <a:gd name="T14" fmla="*/ 1579 w 1581"/>
                  <a:gd name="T15" fmla="*/ 235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1" h="955">
                    <a:moveTo>
                      <a:pt x="1579" y="235"/>
                    </a:moveTo>
                    <a:lnTo>
                      <a:pt x="1173" y="0"/>
                    </a:lnTo>
                    <a:lnTo>
                      <a:pt x="0" y="678"/>
                    </a:lnTo>
                    <a:lnTo>
                      <a:pt x="0" y="719"/>
                    </a:lnTo>
                    <a:lnTo>
                      <a:pt x="406" y="955"/>
                    </a:lnTo>
                    <a:lnTo>
                      <a:pt x="1581" y="278"/>
                    </a:lnTo>
                    <a:lnTo>
                      <a:pt x="1581" y="235"/>
                    </a:lnTo>
                    <a:lnTo>
                      <a:pt x="1579" y="235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539" y="2427"/>
                <a:ext cx="527" cy="240"/>
              </a:xfrm>
              <a:custGeom>
                <a:avLst/>
                <a:gdLst>
                  <a:gd name="T0" fmla="*/ 0 w 1581"/>
                  <a:gd name="T1" fmla="*/ 443 h 720"/>
                  <a:gd name="T2" fmla="*/ 0 w 1581"/>
                  <a:gd name="T3" fmla="*/ 484 h 720"/>
                  <a:gd name="T4" fmla="*/ 406 w 1581"/>
                  <a:gd name="T5" fmla="*/ 720 h 720"/>
                  <a:gd name="T6" fmla="*/ 1581 w 1581"/>
                  <a:gd name="T7" fmla="*/ 43 h 720"/>
                  <a:gd name="T8" fmla="*/ 1581 w 1581"/>
                  <a:gd name="T9" fmla="*/ 0 h 720"/>
                  <a:gd name="T10" fmla="*/ 407 w 1581"/>
                  <a:gd name="T11" fmla="*/ 680 h 720"/>
                  <a:gd name="T12" fmla="*/ 0 w 1581"/>
                  <a:gd name="T13" fmla="*/ 443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1" h="720">
                    <a:moveTo>
                      <a:pt x="0" y="443"/>
                    </a:moveTo>
                    <a:lnTo>
                      <a:pt x="0" y="484"/>
                    </a:lnTo>
                    <a:lnTo>
                      <a:pt x="406" y="720"/>
                    </a:lnTo>
                    <a:lnTo>
                      <a:pt x="1581" y="43"/>
                    </a:lnTo>
                    <a:lnTo>
                      <a:pt x="1581" y="0"/>
                    </a:lnTo>
                    <a:lnTo>
                      <a:pt x="407" y="680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1"/>
              <p:cNvSpPr>
                <a:spLocks noChangeArrowheads="1"/>
              </p:cNvSpPr>
              <p:nvPr/>
            </p:nvSpPr>
            <p:spPr bwMode="auto">
              <a:xfrm>
                <a:off x="3065" y="2427"/>
                <a:ext cx="1" cy="1"/>
              </a:xfrm>
              <a:prstGeom prst="rect">
                <a:avLst/>
              </a:prstGeom>
              <a:solidFill>
                <a:srgbClr val="2523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2705" y="2522"/>
                <a:ext cx="392" cy="240"/>
              </a:xfrm>
              <a:custGeom>
                <a:avLst/>
                <a:gdLst>
                  <a:gd name="T0" fmla="*/ 766 w 1174"/>
                  <a:gd name="T1" fmla="*/ 0 h 720"/>
                  <a:gd name="T2" fmla="*/ 0 w 1174"/>
                  <a:gd name="T3" fmla="*/ 444 h 720"/>
                  <a:gd name="T4" fmla="*/ 0 w 1174"/>
                  <a:gd name="T5" fmla="*/ 485 h 720"/>
                  <a:gd name="T6" fmla="*/ 405 w 1174"/>
                  <a:gd name="T7" fmla="*/ 720 h 720"/>
                  <a:gd name="T8" fmla="*/ 1174 w 1174"/>
                  <a:gd name="T9" fmla="*/ 279 h 720"/>
                  <a:gd name="T10" fmla="*/ 1174 w 1174"/>
                  <a:gd name="T11" fmla="*/ 235 h 720"/>
                  <a:gd name="T12" fmla="*/ 766 w 1174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4" h="720">
                    <a:moveTo>
                      <a:pt x="766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5" y="720"/>
                    </a:lnTo>
                    <a:lnTo>
                      <a:pt x="1174" y="279"/>
                    </a:lnTo>
                    <a:lnTo>
                      <a:pt x="1174" y="235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2705" y="2600"/>
                <a:ext cx="392" cy="162"/>
              </a:xfrm>
              <a:custGeom>
                <a:avLst/>
                <a:gdLst>
                  <a:gd name="T0" fmla="*/ 408 w 1174"/>
                  <a:gd name="T1" fmla="*/ 445 h 485"/>
                  <a:gd name="T2" fmla="*/ 0 w 1174"/>
                  <a:gd name="T3" fmla="*/ 209 h 485"/>
                  <a:gd name="T4" fmla="*/ 0 w 1174"/>
                  <a:gd name="T5" fmla="*/ 250 h 485"/>
                  <a:gd name="T6" fmla="*/ 405 w 1174"/>
                  <a:gd name="T7" fmla="*/ 485 h 485"/>
                  <a:gd name="T8" fmla="*/ 1174 w 1174"/>
                  <a:gd name="T9" fmla="*/ 44 h 485"/>
                  <a:gd name="T10" fmla="*/ 1174 w 1174"/>
                  <a:gd name="T11" fmla="*/ 0 h 485"/>
                  <a:gd name="T12" fmla="*/ 408 w 1174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4" h="485">
                    <a:moveTo>
                      <a:pt x="408" y="445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5"/>
                    </a:lnTo>
                    <a:lnTo>
                      <a:pt x="1174" y="44"/>
                    </a:lnTo>
                    <a:lnTo>
                      <a:pt x="1174" y="0"/>
                    </a:lnTo>
                    <a:lnTo>
                      <a:pt x="408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2992" y="2356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5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2992" y="2434"/>
                <a:ext cx="391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5 w 1172"/>
                  <a:gd name="T7" fmla="*/ 485 h 485"/>
                  <a:gd name="T8" fmla="*/ 1172 w 1172"/>
                  <a:gd name="T9" fmla="*/ 44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5" y="485"/>
                    </a:lnTo>
                    <a:lnTo>
                      <a:pt x="1172" y="44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3279" y="1858"/>
                <a:ext cx="963" cy="572"/>
              </a:xfrm>
              <a:custGeom>
                <a:avLst/>
                <a:gdLst>
                  <a:gd name="T0" fmla="*/ 2482 w 2889"/>
                  <a:gd name="T1" fmla="*/ 0 h 1716"/>
                  <a:gd name="T2" fmla="*/ 0 w 2889"/>
                  <a:gd name="T3" fmla="*/ 1440 h 1716"/>
                  <a:gd name="T4" fmla="*/ 0 w 2889"/>
                  <a:gd name="T5" fmla="*/ 1482 h 1716"/>
                  <a:gd name="T6" fmla="*/ 404 w 2889"/>
                  <a:gd name="T7" fmla="*/ 1716 h 1716"/>
                  <a:gd name="T8" fmla="*/ 2889 w 2889"/>
                  <a:gd name="T9" fmla="*/ 279 h 1716"/>
                  <a:gd name="T10" fmla="*/ 2889 w 2889"/>
                  <a:gd name="T11" fmla="*/ 234 h 1716"/>
                  <a:gd name="T12" fmla="*/ 2482 w 2889"/>
                  <a:gd name="T1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9" h="1716">
                    <a:moveTo>
                      <a:pt x="2482" y="0"/>
                    </a:moveTo>
                    <a:lnTo>
                      <a:pt x="0" y="1440"/>
                    </a:lnTo>
                    <a:lnTo>
                      <a:pt x="0" y="1482"/>
                    </a:lnTo>
                    <a:lnTo>
                      <a:pt x="404" y="1716"/>
                    </a:lnTo>
                    <a:lnTo>
                      <a:pt x="2889" y="279"/>
                    </a:lnTo>
                    <a:lnTo>
                      <a:pt x="2889" y="234"/>
                    </a:lnTo>
                    <a:lnTo>
                      <a:pt x="2482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3279" y="1936"/>
                <a:ext cx="963" cy="494"/>
              </a:xfrm>
              <a:custGeom>
                <a:avLst/>
                <a:gdLst>
                  <a:gd name="T0" fmla="*/ 406 w 2889"/>
                  <a:gd name="T1" fmla="*/ 1442 h 1482"/>
                  <a:gd name="T2" fmla="*/ 0 w 2889"/>
                  <a:gd name="T3" fmla="*/ 1206 h 1482"/>
                  <a:gd name="T4" fmla="*/ 0 w 2889"/>
                  <a:gd name="T5" fmla="*/ 1248 h 1482"/>
                  <a:gd name="T6" fmla="*/ 404 w 2889"/>
                  <a:gd name="T7" fmla="*/ 1482 h 1482"/>
                  <a:gd name="T8" fmla="*/ 2889 w 2889"/>
                  <a:gd name="T9" fmla="*/ 45 h 1482"/>
                  <a:gd name="T10" fmla="*/ 2889 w 2889"/>
                  <a:gd name="T11" fmla="*/ 0 h 1482"/>
                  <a:gd name="T12" fmla="*/ 406 w 2889"/>
                  <a:gd name="T13" fmla="*/ 1442 h 1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9" h="1482">
                    <a:moveTo>
                      <a:pt x="406" y="1442"/>
                    </a:moveTo>
                    <a:lnTo>
                      <a:pt x="0" y="1206"/>
                    </a:lnTo>
                    <a:lnTo>
                      <a:pt x="0" y="1248"/>
                    </a:lnTo>
                    <a:lnTo>
                      <a:pt x="404" y="1482"/>
                    </a:lnTo>
                    <a:lnTo>
                      <a:pt x="2889" y="45"/>
                    </a:lnTo>
                    <a:lnTo>
                      <a:pt x="2889" y="0"/>
                    </a:lnTo>
                    <a:lnTo>
                      <a:pt x="406" y="1442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4140" y="1694"/>
                <a:ext cx="390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4140" y="1772"/>
                <a:ext cx="390" cy="162"/>
              </a:xfrm>
              <a:custGeom>
                <a:avLst/>
                <a:gdLst>
                  <a:gd name="T0" fmla="*/ 406 w 1172"/>
                  <a:gd name="T1" fmla="*/ 443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2362" y="1993"/>
                <a:ext cx="353" cy="218"/>
              </a:xfrm>
              <a:custGeom>
                <a:avLst/>
                <a:gdLst>
                  <a:gd name="T0" fmla="*/ 766 w 1060"/>
                  <a:gd name="T1" fmla="*/ 0 h 654"/>
                  <a:gd name="T2" fmla="*/ 0 w 1060"/>
                  <a:gd name="T3" fmla="*/ 444 h 654"/>
                  <a:gd name="T4" fmla="*/ 0 w 1060"/>
                  <a:gd name="T5" fmla="*/ 484 h 654"/>
                  <a:gd name="T6" fmla="*/ 293 w 1060"/>
                  <a:gd name="T7" fmla="*/ 654 h 654"/>
                  <a:gd name="T8" fmla="*/ 1060 w 1060"/>
                  <a:gd name="T9" fmla="*/ 213 h 654"/>
                  <a:gd name="T10" fmla="*/ 1060 w 1060"/>
                  <a:gd name="T11" fmla="*/ 169 h 654"/>
                  <a:gd name="T12" fmla="*/ 766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6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293" y="654"/>
                    </a:lnTo>
                    <a:lnTo>
                      <a:pt x="1060" y="213"/>
                    </a:lnTo>
                    <a:lnTo>
                      <a:pt x="1060" y="16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2362" y="2049"/>
                <a:ext cx="353" cy="162"/>
              </a:xfrm>
              <a:custGeom>
                <a:avLst/>
                <a:gdLst>
                  <a:gd name="T0" fmla="*/ 294 w 1060"/>
                  <a:gd name="T1" fmla="*/ 445 h 485"/>
                  <a:gd name="T2" fmla="*/ 0 w 1060"/>
                  <a:gd name="T3" fmla="*/ 275 h 485"/>
                  <a:gd name="T4" fmla="*/ 0 w 1060"/>
                  <a:gd name="T5" fmla="*/ 315 h 485"/>
                  <a:gd name="T6" fmla="*/ 293 w 1060"/>
                  <a:gd name="T7" fmla="*/ 485 h 485"/>
                  <a:gd name="T8" fmla="*/ 1060 w 1060"/>
                  <a:gd name="T9" fmla="*/ 44 h 485"/>
                  <a:gd name="T10" fmla="*/ 1060 w 1060"/>
                  <a:gd name="T11" fmla="*/ 0 h 485"/>
                  <a:gd name="T12" fmla="*/ 294 w 1060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5">
                    <a:moveTo>
                      <a:pt x="294" y="445"/>
                    </a:moveTo>
                    <a:lnTo>
                      <a:pt x="0" y="275"/>
                    </a:lnTo>
                    <a:lnTo>
                      <a:pt x="0" y="315"/>
                    </a:lnTo>
                    <a:lnTo>
                      <a:pt x="293" y="485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2650" y="1826"/>
                <a:ext cx="354" cy="218"/>
              </a:xfrm>
              <a:custGeom>
                <a:avLst/>
                <a:gdLst>
                  <a:gd name="T0" fmla="*/ 764 w 1060"/>
                  <a:gd name="T1" fmla="*/ 0 h 654"/>
                  <a:gd name="T2" fmla="*/ 0 w 1060"/>
                  <a:gd name="T3" fmla="*/ 446 h 654"/>
                  <a:gd name="T4" fmla="*/ 0 w 1060"/>
                  <a:gd name="T5" fmla="*/ 486 h 654"/>
                  <a:gd name="T6" fmla="*/ 292 w 1060"/>
                  <a:gd name="T7" fmla="*/ 654 h 654"/>
                  <a:gd name="T8" fmla="*/ 1060 w 1060"/>
                  <a:gd name="T9" fmla="*/ 214 h 654"/>
                  <a:gd name="T10" fmla="*/ 1060 w 1060"/>
                  <a:gd name="T11" fmla="*/ 170 h 654"/>
                  <a:gd name="T12" fmla="*/ 764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4" y="0"/>
                    </a:moveTo>
                    <a:lnTo>
                      <a:pt x="0" y="446"/>
                    </a:lnTo>
                    <a:lnTo>
                      <a:pt x="0" y="486"/>
                    </a:lnTo>
                    <a:lnTo>
                      <a:pt x="292" y="654"/>
                    </a:lnTo>
                    <a:lnTo>
                      <a:pt x="1060" y="214"/>
                    </a:lnTo>
                    <a:lnTo>
                      <a:pt x="1060" y="170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650" y="1883"/>
                <a:ext cx="354" cy="161"/>
              </a:xfrm>
              <a:custGeom>
                <a:avLst/>
                <a:gdLst>
                  <a:gd name="T0" fmla="*/ 294 w 1060"/>
                  <a:gd name="T1" fmla="*/ 444 h 484"/>
                  <a:gd name="T2" fmla="*/ 0 w 1060"/>
                  <a:gd name="T3" fmla="*/ 276 h 484"/>
                  <a:gd name="T4" fmla="*/ 0 w 1060"/>
                  <a:gd name="T5" fmla="*/ 316 h 484"/>
                  <a:gd name="T6" fmla="*/ 292 w 1060"/>
                  <a:gd name="T7" fmla="*/ 484 h 484"/>
                  <a:gd name="T8" fmla="*/ 1060 w 1060"/>
                  <a:gd name="T9" fmla="*/ 44 h 484"/>
                  <a:gd name="T10" fmla="*/ 1060 w 1060"/>
                  <a:gd name="T11" fmla="*/ 0 h 484"/>
                  <a:gd name="T12" fmla="*/ 294 w 1060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4">
                    <a:moveTo>
                      <a:pt x="294" y="444"/>
                    </a:moveTo>
                    <a:lnTo>
                      <a:pt x="0" y="276"/>
                    </a:lnTo>
                    <a:lnTo>
                      <a:pt x="0" y="316"/>
                    </a:lnTo>
                    <a:lnTo>
                      <a:pt x="292" y="484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938" y="1660"/>
                <a:ext cx="353" cy="218"/>
              </a:xfrm>
              <a:custGeom>
                <a:avLst/>
                <a:gdLst>
                  <a:gd name="T0" fmla="*/ 765 w 1060"/>
                  <a:gd name="T1" fmla="*/ 0 h 654"/>
                  <a:gd name="T2" fmla="*/ 0 w 1060"/>
                  <a:gd name="T3" fmla="*/ 444 h 654"/>
                  <a:gd name="T4" fmla="*/ 0 w 1060"/>
                  <a:gd name="T5" fmla="*/ 486 h 654"/>
                  <a:gd name="T6" fmla="*/ 293 w 1060"/>
                  <a:gd name="T7" fmla="*/ 654 h 654"/>
                  <a:gd name="T8" fmla="*/ 1060 w 1060"/>
                  <a:gd name="T9" fmla="*/ 213 h 654"/>
                  <a:gd name="T10" fmla="*/ 1060 w 1060"/>
                  <a:gd name="T11" fmla="*/ 169 h 654"/>
                  <a:gd name="T12" fmla="*/ 765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293" y="654"/>
                    </a:lnTo>
                    <a:lnTo>
                      <a:pt x="1060" y="213"/>
                    </a:lnTo>
                    <a:lnTo>
                      <a:pt x="1060" y="169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2938" y="1717"/>
                <a:ext cx="353" cy="161"/>
              </a:xfrm>
              <a:custGeom>
                <a:avLst/>
                <a:gdLst>
                  <a:gd name="T0" fmla="*/ 294 w 1060"/>
                  <a:gd name="T1" fmla="*/ 445 h 485"/>
                  <a:gd name="T2" fmla="*/ 0 w 1060"/>
                  <a:gd name="T3" fmla="*/ 275 h 485"/>
                  <a:gd name="T4" fmla="*/ 0 w 1060"/>
                  <a:gd name="T5" fmla="*/ 317 h 485"/>
                  <a:gd name="T6" fmla="*/ 293 w 1060"/>
                  <a:gd name="T7" fmla="*/ 485 h 485"/>
                  <a:gd name="T8" fmla="*/ 1060 w 1060"/>
                  <a:gd name="T9" fmla="*/ 44 h 485"/>
                  <a:gd name="T10" fmla="*/ 1060 w 1060"/>
                  <a:gd name="T11" fmla="*/ 0 h 485"/>
                  <a:gd name="T12" fmla="*/ 294 w 1060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5">
                    <a:moveTo>
                      <a:pt x="294" y="445"/>
                    </a:moveTo>
                    <a:lnTo>
                      <a:pt x="0" y="275"/>
                    </a:lnTo>
                    <a:lnTo>
                      <a:pt x="0" y="317"/>
                    </a:lnTo>
                    <a:lnTo>
                      <a:pt x="293" y="485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223" y="1495"/>
                <a:ext cx="353" cy="218"/>
              </a:xfrm>
              <a:custGeom>
                <a:avLst/>
                <a:gdLst>
                  <a:gd name="T0" fmla="*/ 764 w 1059"/>
                  <a:gd name="T1" fmla="*/ 0 h 654"/>
                  <a:gd name="T2" fmla="*/ 0 w 1059"/>
                  <a:gd name="T3" fmla="*/ 445 h 654"/>
                  <a:gd name="T4" fmla="*/ 0 w 1059"/>
                  <a:gd name="T5" fmla="*/ 486 h 654"/>
                  <a:gd name="T6" fmla="*/ 292 w 1059"/>
                  <a:gd name="T7" fmla="*/ 654 h 654"/>
                  <a:gd name="T8" fmla="*/ 1059 w 1059"/>
                  <a:gd name="T9" fmla="*/ 213 h 654"/>
                  <a:gd name="T10" fmla="*/ 1059 w 1059"/>
                  <a:gd name="T11" fmla="*/ 170 h 654"/>
                  <a:gd name="T12" fmla="*/ 764 w 1059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654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292" y="654"/>
                    </a:lnTo>
                    <a:lnTo>
                      <a:pt x="1059" y="213"/>
                    </a:lnTo>
                    <a:lnTo>
                      <a:pt x="1059" y="170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57"/>
              <p:cNvSpPr>
                <a:spLocks/>
              </p:cNvSpPr>
              <p:nvPr/>
            </p:nvSpPr>
            <p:spPr bwMode="auto">
              <a:xfrm>
                <a:off x="3223" y="1551"/>
                <a:ext cx="353" cy="162"/>
              </a:xfrm>
              <a:custGeom>
                <a:avLst/>
                <a:gdLst>
                  <a:gd name="T0" fmla="*/ 293 w 1059"/>
                  <a:gd name="T1" fmla="*/ 444 h 484"/>
                  <a:gd name="T2" fmla="*/ 0 w 1059"/>
                  <a:gd name="T3" fmla="*/ 275 h 484"/>
                  <a:gd name="T4" fmla="*/ 0 w 1059"/>
                  <a:gd name="T5" fmla="*/ 316 h 484"/>
                  <a:gd name="T6" fmla="*/ 292 w 1059"/>
                  <a:gd name="T7" fmla="*/ 484 h 484"/>
                  <a:gd name="T8" fmla="*/ 1059 w 1059"/>
                  <a:gd name="T9" fmla="*/ 43 h 484"/>
                  <a:gd name="T10" fmla="*/ 1059 w 1059"/>
                  <a:gd name="T11" fmla="*/ 0 h 484"/>
                  <a:gd name="T12" fmla="*/ 293 w 1059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484">
                    <a:moveTo>
                      <a:pt x="293" y="444"/>
                    </a:moveTo>
                    <a:lnTo>
                      <a:pt x="0" y="275"/>
                    </a:lnTo>
                    <a:lnTo>
                      <a:pt x="0" y="316"/>
                    </a:lnTo>
                    <a:lnTo>
                      <a:pt x="292" y="484"/>
                    </a:lnTo>
                    <a:lnTo>
                      <a:pt x="1059" y="43"/>
                    </a:lnTo>
                    <a:lnTo>
                      <a:pt x="1059" y="0"/>
                    </a:lnTo>
                    <a:lnTo>
                      <a:pt x="293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510" y="1330"/>
                <a:ext cx="354" cy="218"/>
              </a:xfrm>
              <a:custGeom>
                <a:avLst/>
                <a:gdLst>
                  <a:gd name="T0" fmla="*/ 765 w 1060"/>
                  <a:gd name="T1" fmla="*/ 0 h 654"/>
                  <a:gd name="T2" fmla="*/ 0 w 1060"/>
                  <a:gd name="T3" fmla="*/ 445 h 654"/>
                  <a:gd name="T4" fmla="*/ 0 w 1060"/>
                  <a:gd name="T5" fmla="*/ 485 h 654"/>
                  <a:gd name="T6" fmla="*/ 292 w 1060"/>
                  <a:gd name="T7" fmla="*/ 654 h 654"/>
                  <a:gd name="T8" fmla="*/ 1060 w 1060"/>
                  <a:gd name="T9" fmla="*/ 214 h 654"/>
                  <a:gd name="T10" fmla="*/ 1060 w 1060"/>
                  <a:gd name="T11" fmla="*/ 170 h 654"/>
                  <a:gd name="T12" fmla="*/ 765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5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292" y="654"/>
                    </a:lnTo>
                    <a:lnTo>
                      <a:pt x="1060" y="214"/>
                    </a:lnTo>
                    <a:lnTo>
                      <a:pt x="1060" y="170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9"/>
              <p:cNvSpPr>
                <a:spLocks/>
              </p:cNvSpPr>
              <p:nvPr/>
            </p:nvSpPr>
            <p:spPr bwMode="auto">
              <a:xfrm>
                <a:off x="3510" y="1386"/>
                <a:ext cx="354" cy="162"/>
              </a:xfrm>
              <a:custGeom>
                <a:avLst/>
                <a:gdLst>
                  <a:gd name="T0" fmla="*/ 294 w 1060"/>
                  <a:gd name="T1" fmla="*/ 443 h 484"/>
                  <a:gd name="T2" fmla="*/ 0 w 1060"/>
                  <a:gd name="T3" fmla="*/ 275 h 484"/>
                  <a:gd name="T4" fmla="*/ 0 w 1060"/>
                  <a:gd name="T5" fmla="*/ 315 h 484"/>
                  <a:gd name="T6" fmla="*/ 292 w 1060"/>
                  <a:gd name="T7" fmla="*/ 484 h 484"/>
                  <a:gd name="T8" fmla="*/ 1060 w 1060"/>
                  <a:gd name="T9" fmla="*/ 44 h 484"/>
                  <a:gd name="T10" fmla="*/ 1060 w 1060"/>
                  <a:gd name="T11" fmla="*/ 0 h 484"/>
                  <a:gd name="T12" fmla="*/ 294 w 1060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4">
                    <a:moveTo>
                      <a:pt x="294" y="443"/>
                    </a:moveTo>
                    <a:lnTo>
                      <a:pt x="0" y="275"/>
                    </a:lnTo>
                    <a:lnTo>
                      <a:pt x="0" y="315"/>
                    </a:lnTo>
                    <a:lnTo>
                      <a:pt x="292" y="484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822" y="1500"/>
                <a:ext cx="542" cy="424"/>
              </a:xfrm>
              <a:custGeom>
                <a:avLst/>
                <a:gdLst>
                  <a:gd name="T0" fmla="*/ 1627 w 1627"/>
                  <a:gd name="T1" fmla="*/ 527 h 1273"/>
                  <a:gd name="T2" fmla="*/ 722 w 1627"/>
                  <a:gd name="T3" fmla="*/ 0 h 1273"/>
                  <a:gd name="T4" fmla="*/ 255 w 1627"/>
                  <a:gd name="T5" fmla="*/ 275 h 1273"/>
                  <a:gd name="T6" fmla="*/ 255 w 1627"/>
                  <a:gd name="T7" fmla="*/ 316 h 1273"/>
                  <a:gd name="T8" fmla="*/ 712 w 1627"/>
                  <a:gd name="T9" fmla="*/ 585 h 1273"/>
                  <a:gd name="T10" fmla="*/ 0 w 1627"/>
                  <a:gd name="T11" fmla="*/ 997 h 1273"/>
                  <a:gd name="T12" fmla="*/ 2 w 1627"/>
                  <a:gd name="T13" fmla="*/ 997 h 1273"/>
                  <a:gd name="T14" fmla="*/ 2 w 1627"/>
                  <a:gd name="T15" fmla="*/ 1039 h 1273"/>
                  <a:gd name="T16" fmla="*/ 406 w 1627"/>
                  <a:gd name="T17" fmla="*/ 1273 h 1273"/>
                  <a:gd name="T18" fmla="*/ 1627 w 1627"/>
                  <a:gd name="T19" fmla="*/ 572 h 1273"/>
                  <a:gd name="T20" fmla="*/ 1627 w 1627"/>
                  <a:gd name="T21" fmla="*/ 529 h 1273"/>
                  <a:gd name="T22" fmla="*/ 1627 w 1627"/>
                  <a:gd name="T23" fmla="*/ 527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7" h="1273">
                    <a:moveTo>
                      <a:pt x="1627" y="527"/>
                    </a:moveTo>
                    <a:lnTo>
                      <a:pt x="722" y="0"/>
                    </a:lnTo>
                    <a:lnTo>
                      <a:pt x="255" y="275"/>
                    </a:lnTo>
                    <a:lnTo>
                      <a:pt x="255" y="316"/>
                    </a:lnTo>
                    <a:lnTo>
                      <a:pt x="712" y="585"/>
                    </a:lnTo>
                    <a:lnTo>
                      <a:pt x="0" y="997"/>
                    </a:lnTo>
                    <a:lnTo>
                      <a:pt x="2" y="997"/>
                    </a:lnTo>
                    <a:lnTo>
                      <a:pt x="2" y="1039"/>
                    </a:lnTo>
                    <a:lnTo>
                      <a:pt x="406" y="1273"/>
                    </a:lnTo>
                    <a:lnTo>
                      <a:pt x="1627" y="572"/>
                    </a:lnTo>
                    <a:lnTo>
                      <a:pt x="1627" y="529"/>
                    </a:lnTo>
                    <a:lnTo>
                      <a:pt x="1627" y="527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3436" y="2091"/>
                <a:ext cx="1075" cy="621"/>
              </a:xfrm>
              <a:custGeom>
                <a:avLst/>
                <a:gdLst>
                  <a:gd name="T0" fmla="*/ 0 w 3226"/>
                  <a:gd name="T1" fmla="*/ 1277 h 1861"/>
                  <a:gd name="T2" fmla="*/ 2217 w 3226"/>
                  <a:gd name="T3" fmla="*/ 0 h 1861"/>
                  <a:gd name="T4" fmla="*/ 3226 w 3226"/>
                  <a:gd name="T5" fmla="*/ 579 h 1861"/>
                  <a:gd name="T6" fmla="*/ 1011 w 3226"/>
                  <a:gd name="T7" fmla="*/ 1861 h 1861"/>
                  <a:gd name="T8" fmla="*/ 0 w 3226"/>
                  <a:gd name="T9" fmla="*/ 1277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6" h="1861">
                    <a:moveTo>
                      <a:pt x="0" y="1277"/>
                    </a:moveTo>
                    <a:lnTo>
                      <a:pt x="2217" y="0"/>
                    </a:lnTo>
                    <a:lnTo>
                      <a:pt x="3226" y="579"/>
                    </a:lnTo>
                    <a:lnTo>
                      <a:pt x="1011" y="1861"/>
                    </a:lnTo>
                    <a:lnTo>
                      <a:pt x="0" y="1277"/>
                    </a:lnTo>
                    <a:close/>
                  </a:path>
                </a:pathLst>
              </a:custGeom>
              <a:solidFill>
                <a:srgbClr val="BB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3907" y="1592"/>
                <a:ext cx="164" cy="103"/>
              </a:xfrm>
              <a:custGeom>
                <a:avLst/>
                <a:gdLst>
                  <a:gd name="T0" fmla="*/ 494 w 494"/>
                  <a:gd name="T1" fmla="*/ 288 h 310"/>
                  <a:gd name="T2" fmla="*/ 0 w 494"/>
                  <a:gd name="T3" fmla="*/ 0 h 310"/>
                  <a:gd name="T4" fmla="*/ 0 w 494"/>
                  <a:gd name="T5" fmla="*/ 41 h 310"/>
                  <a:gd name="T6" fmla="*/ 457 w 494"/>
                  <a:gd name="T7" fmla="*/ 310 h 310"/>
                  <a:gd name="T8" fmla="*/ 494 w 494"/>
                  <a:gd name="T9" fmla="*/ 28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310">
                    <a:moveTo>
                      <a:pt x="494" y="288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457" y="310"/>
                    </a:lnTo>
                    <a:lnTo>
                      <a:pt x="494" y="288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3"/>
              <p:cNvSpPr>
                <a:spLocks/>
              </p:cNvSpPr>
              <p:nvPr/>
            </p:nvSpPr>
            <p:spPr bwMode="auto">
              <a:xfrm>
                <a:off x="3822" y="1676"/>
                <a:ext cx="542" cy="248"/>
              </a:xfrm>
              <a:custGeom>
                <a:avLst/>
                <a:gdLst>
                  <a:gd name="T0" fmla="*/ 407 w 1625"/>
                  <a:gd name="T1" fmla="*/ 705 h 744"/>
                  <a:gd name="T2" fmla="*/ 406 w 1625"/>
                  <a:gd name="T3" fmla="*/ 704 h 744"/>
                  <a:gd name="T4" fmla="*/ 406 w 1625"/>
                  <a:gd name="T5" fmla="*/ 704 h 744"/>
                  <a:gd name="T6" fmla="*/ 0 w 1625"/>
                  <a:gd name="T7" fmla="*/ 468 h 744"/>
                  <a:gd name="T8" fmla="*/ 0 w 1625"/>
                  <a:gd name="T9" fmla="*/ 510 h 744"/>
                  <a:gd name="T10" fmla="*/ 404 w 1625"/>
                  <a:gd name="T11" fmla="*/ 744 h 744"/>
                  <a:gd name="T12" fmla="*/ 1625 w 1625"/>
                  <a:gd name="T13" fmla="*/ 43 h 744"/>
                  <a:gd name="T14" fmla="*/ 1625 w 1625"/>
                  <a:gd name="T15" fmla="*/ 0 h 744"/>
                  <a:gd name="T16" fmla="*/ 1303 w 1625"/>
                  <a:gd name="T17" fmla="*/ 185 h 744"/>
                  <a:gd name="T18" fmla="*/ 407 w 1625"/>
                  <a:gd name="T19" fmla="*/ 70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5" h="744">
                    <a:moveTo>
                      <a:pt x="407" y="705"/>
                    </a:moveTo>
                    <a:lnTo>
                      <a:pt x="406" y="704"/>
                    </a:lnTo>
                    <a:lnTo>
                      <a:pt x="406" y="704"/>
                    </a:lnTo>
                    <a:lnTo>
                      <a:pt x="0" y="468"/>
                    </a:lnTo>
                    <a:lnTo>
                      <a:pt x="0" y="510"/>
                    </a:lnTo>
                    <a:lnTo>
                      <a:pt x="404" y="744"/>
                    </a:lnTo>
                    <a:lnTo>
                      <a:pt x="1625" y="43"/>
                    </a:lnTo>
                    <a:lnTo>
                      <a:pt x="1625" y="0"/>
                    </a:lnTo>
                    <a:lnTo>
                      <a:pt x="1303" y="185"/>
                    </a:lnTo>
                    <a:lnTo>
                      <a:pt x="407" y="70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1556" y="-824"/>
                <a:ext cx="2113" cy="3046"/>
              </a:xfrm>
              <a:custGeom>
                <a:avLst/>
                <a:gdLst>
                  <a:gd name="T0" fmla="*/ 6220 w 6340"/>
                  <a:gd name="T1" fmla="*/ 117 h 9137"/>
                  <a:gd name="T2" fmla="*/ 6221 w 6340"/>
                  <a:gd name="T3" fmla="*/ 117 h 9137"/>
                  <a:gd name="T4" fmla="*/ 6114 w 6340"/>
                  <a:gd name="T5" fmla="*/ 55 h 9137"/>
                  <a:gd name="T6" fmla="*/ 6090 w 6340"/>
                  <a:gd name="T7" fmla="*/ 42 h 9137"/>
                  <a:gd name="T8" fmla="*/ 6040 w 6340"/>
                  <a:gd name="T9" fmla="*/ 22 h 9137"/>
                  <a:gd name="T10" fmla="*/ 5990 w 6340"/>
                  <a:gd name="T11" fmla="*/ 7 h 9137"/>
                  <a:gd name="T12" fmla="*/ 5936 w 6340"/>
                  <a:gd name="T13" fmla="*/ 0 h 9137"/>
                  <a:gd name="T14" fmla="*/ 5885 w 6340"/>
                  <a:gd name="T15" fmla="*/ 0 h 9137"/>
                  <a:gd name="T16" fmla="*/ 5831 w 6340"/>
                  <a:gd name="T17" fmla="*/ 7 h 9137"/>
                  <a:gd name="T18" fmla="*/ 5781 w 6340"/>
                  <a:gd name="T19" fmla="*/ 22 h 9137"/>
                  <a:gd name="T20" fmla="*/ 5731 w 6340"/>
                  <a:gd name="T21" fmla="*/ 42 h 9137"/>
                  <a:gd name="T22" fmla="*/ 5706 w 6340"/>
                  <a:gd name="T23" fmla="*/ 55 h 9137"/>
                  <a:gd name="T24" fmla="*/ 431 w 6340"/>
                  <a:gd name="T25" fmla="*/ 3102 h 9137"/>
                  <a:gd name="T26" fmla="*/ 382 w 6340"/>
                  <a:gd name="T27" fmla="*/ 3132 h 9137"/>
                  <a:gd name="T28" fmla="*/ 291 w 6340"/>
                  <a:gd name="T29" fmla="*/ 3202 h 9137"/>
                  <a:gd name="T30" fmla="*/ 212 w 6340"/>
                  <a:gd name="T31" fmla="*/ 3281 h 9137"/>
                  <a:gd name="T32" fmla="*/ 144 w 6340"/>
                  <a:gd name="T33" fmla="*/ 3370 h 9137"/>
                  <a:gd name="T34" fmla="*/ 88 w 6340"/>
                  <a:gd name="T35" fmla="*/ 3467 h 9137"/>
                  <a:gd name="T36" fmla="*/ 46 w 6340"/>
                  <a:gd name="T37" fmla="*/ 3570 h 9137"/>
                  <a:gd name="T38" fmla="*/ 16 w 6340"/>
                  <a:gd name="T39" fmla="*/ 3678 h 9137"/>
                  <a:gd name="T40" fmla="*/ 1 w 6340"/>
                  <a:gd name="T41" fmla="*/ 3791 h 9137"/>
                  <a:gd name="T42" fmla="*/ 0 w 6340"/>
                  <a:gd name="T43" fmla="*/ 3848 h 9137"/>
                  <a:gd name="T44" fmla="*/ 0 w 6340"/>
                  <a:gd name="T45" fmla="*/ 8784 h 9137"/>
                  <a:gd name="T46" fmla="*/ 0 w 6340"/>
                  <a:gd name="T47" fmla="*/ 8811 h 9137"/>
                  <a:gd name="T48" fmla="*/ 7 w 6340"/>
                  <a:gd name="T49" fmla="*/ 8865 h 9137"/>
                  <a:gd name="T50" fmla="*/ 22 w 6340"/>
                  <a:gd name="T51" fmla="*/ 8916 h 9137"/>
                  <a:gd name="T52" fmla="*/ 42 w 6340"/>
                  <a:gd name="T53" fmla="*/ 8965 h 9137"/>
                  <a:gd name="T54" fmla="*/ 69 w 6340"/>
                  <a:gd name="T55" fmla="*/ 9011 h 9137"/>
                  <a:gd name="T56" fmla="*/ 101 w 6340"/>
                  <a:gd name="T57" fmla="*/ 9053 h 9137"/>
                  <a:gd name="T58" fmla="*/ 138 w 6340"/>
                  <a:gd name="T59" fmla="*/ 9091 h 9137"/>
                  <a:gd name="T60" fmla="*/ 181 w 6340"/>
                  <a:gd name="T61" fmla="*/ 9124 h 9137"/>
                  <a:gd name="T62" fmla="*/ 204 w 6340"/>
                  <a:gd name="T63" fmla="*/ 9137 h 9137"/>
                  <a:gd name="T64" fmla="*/ 6340 w 6340"/>
                  <a:gd name="T65" fmla="*/ 5597 h 9137"/>
                  <a:gd name="T66" fmla="*/ 6340 w 6340"/>
                  <a:gd name="T67" fmla="*/ 313 h 9137"/>
                  <a:gd name="T68" fmla="*/ 6338 w 6340"/>
                  <a:gd name="T69" fmla="*/ 281 h 9137"/>
                  <a:gd name="T70" fmla="*/ 6321 w 6340"/>
                  <a:gd name="T71" fmla="*/ 222 h 9137"/>
                  <a:gd name="T72" fmla="*/ 6289 w 6340"/>
                  <a:gd name="T73" fmla="*/ 171 h 9137"/>
                  <a:gd name="T74" fmla="*/ 6246 w 6340"/>
                  <a:gd name="T75" fmla="*/ 131 h 9137"/>
                  <a:gd name="T76" fmla="*/ 6220 w 6340"/>
                  <a:gd name="T77" fmla="*/ 117 h 9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40" h="9137">
                    <a:moveTo>
                      <a:pt x="6220" y="117"/>
                    </a:moveTo>
                    <a:lnTo>
                      <a:pt x="6221" y="117"/>
                    </a:lnTo>
                    <a:lnTo>
                      <a:pt x="6114" y="55"/>
                    </a:lnTo>
                    <a:lnTo>
                      <a:pt x="6090" y="42"/>
                    </a:lnTo>
                    <a:lnTo>
                      <a:pt x="6040" y="22"/>
                    </a:lnTo>
                    <a:lnTo>
                      <a:pt x="5990" y="7"/>
                    </a:lnTo>
                    <a:lnTo>
                      <a:pt x="5936" y="0"/>
                    </a:lnTo>
                    <a:lnTo>
                      <a:pt x="5885" y="0"/>
                    </a:lnTo>
                    <a:lnTo>
                      <a:pt x="5831" y="7"/>
                    </a:lnTo>
                    <a:lnTo>
                      <a:pt x="5781" y="22"/>
                    </a:lnTo>
                    <a:lnTo>
                      <a:pt x="5731" y="42"/>
                    </a:lnTo>
                    <a:lnTo>
                      <a:pt x="5706" y="55"/>
                    </a:lnTo>
                    <a:lnTo>
                      <a:pt x="431" y="3102"/>
                    </a:lnTo>
                    <a:lnTo>
                      <a:pt x="382" y="3132"/>
                    </a:lnTo>
                    <a:lnTo>
                      <a:pt x="291" y="3202"/>
                    </a:lnTo>
                    <a:lnTo>
                      <a:pt x="212" y="3281"/>
                    </a:lnTo>
                    <a:lnTo>
                      <a:pt x="144" y="3370"/>
                    </a:lnTo>
                    <a:lnTo>
                      <a:pt x="88" y="3467"/>
                    </a:lnTo>
                    <a:lnTo>
                      <a:pt x="46" y="3570"/>
                    </a:lnTo>
                    <a:lnTo>
                      <a:pt x="16" y="3678"/>
                    </a:lnTo>
                    <a:lnTo>
                      <a:pt x="1" y="3791"/>
                    </a:lnTo>
                    <a:lnTo>
                      <a:pt x="0" y="3848"/>
                    </a:lnTo>
                    <a:lnTo>
                      <a:pt x="0" y="8784"/>
                    </a:lnTo>
                    <a:lnTo>
                      <a:pt x="0" y="8811"/>
                    </a:lnTo>
                    <a:lnTo>
                      <a:pt x="7" y="8865"/>
                    </a:lnTo>
                    <a:lnTo>
                      <a:pt x="22" y="8916"/>
                    </a:lnTo>
                    <a:lnTo>
                      <a:pt x="42" y="8965"/>
                    </a:lnTo>
                    <a:lnTo>
                      <a:pt x="69" y="9011"/>
                    </a:lnTo>
                    <a:lnTo>
                      <a:pt x="101" y="9053"/>
                    </a:lnTo>
                    <a:lnTo>
                      <a:pt x="138" y="9091"/>
                    </a:lnTo>
                    <a:lnTo>
                      <a:pt x="181" y="9124"/>
                    </a:lnTo>
                    <a:lnTo>
                      <a:pt x="204" y="9137"/>
                    </a:lnTo>
                    <a:lnTo>
                      <a:pt x="6340" y="5597"/>
                    </a:lnTo>
                    <a:lnTo>
                      <a:pt x="6340" y="313"/>
                    </a:lnTo>
                    <a:lnTo>
                      <a:pt x="6338" y="281"/>
                    </a:lnTo>
                    <a:lnTo>
                      <a:pt x="6321" y="222"/>
                    </a:lnTo>
                    <a:lnTo>
                      <a:pt x="6289" y="171"/>
                    </a:lnTo>
                    <a:lnTo>
                      <a:pt x="6246" y="131"/>
                    </a:lnTo>
                    <a:lnTo>
                      <a:pt x="6220" y="117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1556" y="-824"/>
                <a:ext cx="2074" cy="3046"/>
              </a:xfrm>
              <a:custGeom>
                <a:avLst/>
                <a:gdLst>
                  <a:gd name="T0" fmla="*/ 204 w 6221"/>
                  <a:gd name="T1" fmla="*/ 3962 h 9137"/>
                  <a:gd name="T2" fmla="*/ 206 w 6221"/>
                  <a:gd name="T3" fmla="*/ 3906 h 9137"/>
                  <a:gd name="T4" fmla="*/ 220 w 6221"/>
                  <a:gd name="T5" fmla="*/ 3795 h 9137"/>
                  <a:gd name="T6" fmla="*/ 249 w 6221"/>
                  <a:gd name="T7" fmla="*/ 3687 h 9137"/>
                  <a:gd name="T8" fmla="*/ 292 w 6221"/>
                  <a:gd name="T9" fmla="*/ 3585 h 9137"/>
                  <a:gd name="T10" fmla="*/ 347 w 6221"/>
                  <a:gd name="T11" fmla="*/ 3490 h 9137"/>
                  <a:gd name="T12" fmla="*/ 415 w 6221"/>
                  <a:gd name="T13" fmla="*/ 3402 h 9137"/>
                  <a:gd name="T14" fmla="*/ 492 w 6221"/>
                  <a:gd name="T15" fmla="*/ 3323 h 9137"/>
                  <a:gd name="T16" fmla="*/ 582 w 6221"/>
                  <a:gd name="T17" fmla="*/ 3255 h 9137"/>
                  <a:gd name="T18" fmla="*/ 629 w 6221"/>
                  <a:gd name="T19" fmla="*/ 3225 h 9137"/>
                  <a:gd name="T20" fmla="*/ 635 w 6221"/>
                  <a:gd name="T21" fmla="*/ 3222 h 9137"/>
                  <a:gd name="T22" fmla="*/ 6006 w 6221"/>
                  <a:gd name="T23" fmla="*/ 121 h 9137"/>
                  <a:gd name="T24" fmla="*/ 6033 w 6221"/>
                  <a:gd name="T25" fmla="*/ 107 h 9137"/>
                  <a:gd name="T26" fmla="*/ 6089 w 6221"/>
                  <a:gd name="T27" fmla="*/ 92 h 9137"/>
                  <a:gd name="T28" fmla="*/ 6144 w 6221"/>
                  <a:gd name="T29" fmla="*/ 92 h 9137"/>
                  <a:gd name="T30" fmla="*/ 6197 w 6221"/>
                  <a:gd name="T31" fmla="*/ 105 h 9137"/>
                  <a:gd name="T32" fmla="*/ 6220 w 6221"/>
                  <a:gd name="T33" fmla="*/ 117 h 9137"/>
                  <a:gd name="T34" fmla="*/ 6221 w 6221"/>
                  <a:gd name="T35" fmla="*/ 117 h 9137"/>
                  <a:gd name="T36" fmla="*/ 6114 w 6221"/>
                  <a:gd name="T37" fmla="*/ 55 h 9137"/>
                  <a:gd name="T38" fmla="*/ 6090 w 6221"/>
                  <a:gd name="T39" fmla="*/ 42 h 9137"/>
                  <a:gd name="T40" fmla="*/ 6040 w 6221"/>
                  <a:gd name="T41" fmla="*/ 22 h 9137"/>
                  <a:gd name="T42" fmla="*/ 5990 w 6221"/>
                  <a:gd name="T43" fmla="*/ 7 h 9137"/>
                  <a:gd name="T44" fmla="*/ 5936 w 6221"/>
                  <a:gd name="T45" fmla="*/ 0 h 9137"/>
                  <a:gd name="T46" fmla="*/ 5885 w 6221"/>
                  <a:gd name="T47" fmla="*/ 0 h 9137"/>
                  <a:gd name="T48" fmla="*/ 5831 w 6221"/>
                  <a:gd name="T49" fmla="*/ 7 h 9137"/>
                  <a:gd name="T50" fmla="*/ 5781 w 6221"/>
                  <a:gd name="T51" fmla="*/ 22 h 9137"/>
                  <a:gd name="T52" fmla="*/ 5731 w 6221"/>
                  <a:gd name="T53" fmla="*/ 42 h 9137"/>
                  <a:gd name="T54" fmla="*/ 5706 w 6221"/>
                  <a:gd name="T55" fmla="*/ 55 h 9137"/>
                  <a:gd name="T56" fmla="*/ 431 w 6221"/>
                  <a:gd name="T57" fmla="*/ 3102 h 9137"/>
                  <a:gd name="T58" fmla="*/ 382 w 6221"/>
                  <a:gd name="T59" fmla="*/ 3132 h 9137"/>
                  <a:gd name="T60" fmla="*/ 291 w 6221"/>
                  <a:gd name="T61" fmla="*/ 3202 h 9137"/>
                  <a:gd name="T62" fmla="*/ 212 w 6221"/>
                  <a:gd name="T63" fmla="*/ 3281 h 9137"/>
                  <a:gd name="T64" fmla="*/ 144 w 6221"/>
                  <a:gd name="T65" fmla="*/ 3370 h 9137"/>
                  <a:gd name="T66" fmla="*/ 88 w 6221"/>
                  <a:gd name="T67" fmla="*/ 3467 h 9137"/>
                  <a:gd name="T68" fmla="*/ 46 w 6221"/>
                  <a:gd name="T69" fmla="*/ 3570 h 9137"/>
                  <a:gd name="T70" fmla="*/ 16 w 6221"/>
                  <a:gd name="T71" fmla="*/ 3678 h 9137"/>
                  <a:gd name="T72" fmla="*/ 1 w 6221"/>
                  <a:gd name="T73" fmla="*/ 3791 h 9137"/>
                  <a:gd name="T74" fmla="*/ 0 w 6221"/>
                  <a:gd name="T75" fmla="*/ 3848 h 9137"/>
                  <a:gd name="T76" fmla="*/ 0 w 6221"/>
                  <a:gd name="T77" fmla="*/ 8784 h 9137"/>
                  <a:gd name="T78" fmla="*/ 0 w 6221"/>
                  <a:gd name="T79" fmla="*/ 8811 h 9137"/>
                  <a:gd name="T80" fmla="*/ 7 w 6221"/>
                  <a:gd name="T81" fmla="*/ 8865 h 9137"/>
                  <a:gd name="T82" fmla="*/ 22 w 6221"/>
                  <a:gd name="T83" fmla="*/ 8916 h 9137"/>
                  <a:gd name="T84" fmla="*/ 42 w 6221"/>
                  <a:gd name="T85" fmla="*/ 8965 h 9137"/>
                  <a:gd name="T86" fmla="*/ 69 w 6221"/>
                  <a:gd name="T87" fmla="*/ 9011 h 9137"/>
                  <a:gd name="T88" fmla="*/ 101 w 6221"/>
                  <a:gd name="T89" fmla="*/ 9053 h 9137"/>
                  <a:gd name="T90" fmla="*/ 138 w 6221"/>
                  <a:gd name="T91" fmla="*/ 9091 h 9137"/>
                  <a:gd name="T92" fmla="*/ 181 w 6221"/>
                  <a:gd name="T93" fmla="*/ 9124 h 9137"/>
                  <a:gd name="T94" fmla="*/ 204 w 6221"/>
                  <a:gd name="T95" fmla="*/ 9137 h 9137"/>
                  <a:gd name="T96" fmla="*/ 204 w 6221"/>
                  <a:gd name="T97" fmla="*/ 3968 h 9137"/>
                  <a:gd name="T98" fmla="*/ 204 w 6221"/>
                  <a:gd name="T99" fmla="*/ 3962 h 9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21" h="9137">
                    <a:moveTo>
                      <a:pt x="204" y="3962"/>
                    </a:moveTo>
                    <a:lnTo>
                      <a:pt x="206" y="3906"/>
                    </a:lnTo>
                    <a:lnTo>
                      <a:pt x="220" y="3795"/>
                    </a:lnTo>
                    <a:lnTo>
                      <a:pt x="249" y="3687"/>
                    </a:lnTo>
                    <a:lnTo>
                      <a:pt x="292" y="3585"/>
                    </a:lnTo>
                    <a:lnTo>
                      <a:pt x="347" y="3490"/>
                    </a:lnTo>
                    <a:lnTo>
                      <a:pt x="415" y="3402"/>
                    </a:lnTo>
                    <a:lnTo>
                      <a:pt x="492" y="3323"/>
                    </a:lnTo>
                    <a:lnTo>
                      <a:pt x="582" y="3255"/>
                    </a:lnTo>
                    <a:lnTo>
                      <a:pt x="629" y="3225"/>
                    </a:lnTo>
                    <a:lnTo>
                      <a:pt x="635" y="3222"/>
                    </a:lnTo>
                    <a:lnTo>
                      <a:pt x="6006" y="121"/>
                    </a:lnTo>
                    <a:lnTo>
                      <a:pt x="6033" y="107"/>
                    </a:lnTo>
                    <a:lnTo>
                      <a:pt x="6089" y="92"/>
                    </a:lnTo>
                    <a:lnTo>
                      <a:pt x="6144" y="92"/>
                    </a:lnTo>
                    <a:lnTo>
                      <a:pt x="6197" y="105"/>
                    </a:lnTo>
                    <a:lnTo>
                      <a:pt x="6220" y="117"/>
                    </a:lnTo>
                    <a:lnTo>
                      <a:pt x="6221" y="117"/>
                    </a:lnTo>
                    <a:lnTo>
                      <a:pt x="6114" y="55"/>
                    </a:lnTo>
                    <a:lnTo>
                      <a:pt x="6090" y="42"/>
                    </a:lnTo>
                    <a:lnTo>
                      <a:pt x="6040" y="22"/>
                    </a:lnTo>
                    <a:lnTo>
                      <a:pt x="5990" y="7"/>
                    </a:lnTo>
                    <a:lnTo>
                      <a:pt x="5936" y="0"/>
                    </a:lnTo>
                    <a:lnTo>
                      <a:pt x="5885" y="0"/>
                    </a:lnTo>
                    <a:lnTo>
                      <a:pt x="5831" y="7"/>
                    </a:lnTo>
                    <a:lnTo>
                      <a:pt x="5781" y="22"/>
                    </a:lnTo>
                    <a:lnTo>
                      <a:pt x="5731" y="42"/>
                    </a:lnTo>
                    <a:lnTo>
                      <a:pt x="5706" y="55"/>
                    </a:lnTo>
                    <a:lnTo>
                      <a:pt x="431" y="3102"/>
                    </a:lnTo>
                    <a:lnTo>
                      <a:pt x="382" y="3132"/>
                    </a:lnTo>
                    <a:lnTo>
                      <a:pt x="291" y="3202"/>
                    </a:lnTo>
                    <a:lnTo>
                      <a:pt x="212" y="3281"/>
                    </a:lnTo>
                    <a:lnTo>
                      <a:pt x="144" y="3370"/>
                    </a:lnTo>
                    <a:lnTo>
                      <a:pt x="88" y="3467"/>
                    </a:lnTo>
                    <a:lnTo>
                      <a:pt x="46" y="3570"/>
                    </a:lnTo>
                    <a:lnTo>
                      <a:pt x="16" y="3678"/>
                    </a:lnTo>
                    <a:lnTo>
                      <a:pt x="1" y="3791"/>
                    </a:lnTo>
                    <a:lnTo>
                      <a:pt x="0" y="3848"/>
                    </a:lnTo>
                    <a:lnTo>
                      <a:pt x="0" y="8784"/>
                    </a:lnTo>
                    <a:lnTo>
                      <a:pt x="0" y="8811"/>
                    </a:lnTo>
                    <a:lnTo>
                      <a:pt x="7" y="8865"/>
                    </a:lnTo>
                    <a:lnTo>
                      <a:pt x="22" y="8916"/>
                    </a:lnTo>
                    <a:lnTo>
                      <a:pt x="42" y="8965"/>
                    </a:lnTo>
                    <a:lnTo>
                      <a:pt x="69" y="9011"/>
                    </a:lnTo>
                    <a:lnTo>
                      <a:pt x="101" y="9053"/>
                    </a:lnTo>
                    <a:lnTo>
                      <a:pt x="138" y="9091"/>
                    </a:lnTo>
                    <a:lnTo>
                      <a:pt x="181" y="9124"/>
                    </a:lnTo>
                    <a:lnTo>
                      <a:pt x="204" y="9137"/>
                    </a:lnTo>
                    <a:lnTo>
                      <a:pt x="204" y="3968"/>
                    </a:lnTo>
                    <a:lnTo>
                      <a:pt x="204" y="3962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1692" y="-692"/>
                <a:ext cx="1910" cy="2756"/>
              </a:xfrm>
              <a:custGeom>
                <a:avLst/>
                <a:gdLst>
                  <a:gd name="T0" fmla="*/ 0 w 5730"/>
                  <a:gd name="T1" fmla="*/ 3310 h 8268"/>
                  <a:gd name="T2" fmla="*/ 0 w 5730"/>
                  <a:gd name="T3" fmla="*/ 8268 h 8268"/>
                  <a:gd name="T4" fmla="*/ 5730 w 5730"/>
                  <a:gd name="T5" fmla="*/ 4962 h 8268"/>
                  <a:gd name="T6" fmla="*/ 5730 w 5730"/>
                  <a:gd name="T7" fmla="*/ 0 h 8268"/>
                  <a:gd name="T8" fmla="*/ 0 w 5730"/>
                  <a:gd name="T9" fmla="*/ 3310 h 8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" h="8268">
                    <a:moveTo>
                      <a:pt x="0" y="3310"/>
                    </a:moveTo>
                    <a:lnTo>
                      <a:pt x="0" y="8268"/>
                    </a:lnTo>
                    <a:lnTo>
                      <a:pt x="5730" y="4962"/>
                    </a:lnTo>
                    <a:lnTo>
                      <a:pt x="5730" y="0"/>
                    </a:lnTo>
                    <a:lnTo>
                      <a:pt x="0" y="3310"/>
                    </a:lnTo>
                    <a:close/>
                  </a:path>
                </a:pathLst>
              </a:custGeom>
              <a:solidFill>
                <a:srgbClr val="20A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7"/>
              <p:cNvSpPr>
                <a:spLocks/>
              </p:cNvSpPr>
              <p:nvPr/>
            </p:nvSpPr>
            <p:spPr bwMode="auto">
              <a:xfrm>
                <a:off x="3275" y="-692"/>
                <a:ext cx="327" cy="189"/>
              </a:xfrm>
              <a:custGeom>
                <a:avLst/>
                <a:gdLst>
                  <a:gd name="T0" fmla="*/ 0 w 981"/>
                  <a:gd name="T1" fmla="*/ 566 h 566"/>
                  <a:gd name="T2" fmla="*/ 0 w 981"/>
                  <a:gd name="T3" fmla="*/ 566 h 566"/>
                  <a:gd name="T4" fmla="*/ 981 w 981"/>
                  <a:gd name="T5" fmla="*/ 0 h 566"/>
                  <a:gd name="T6" fmla="*/ 0 w 981"/>
                  <a:gd name="T7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1" h="566">
                    <a:moveTo>
                      <a:pt x="0" y="566"/>
                    </a:moveTo>
                    <a:lnTo>
                      <a:pt x="0" y="566"/>
                    </a:lnTo>
                    <a:lnTo>
                      <a:pt x="981" y="0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rgbClr val="446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2526" y="-692"/>
                <a:ext cx="1076" cy="2275"/>
              </a:xfrm>
              <a:custGeom>
                <a:avLst/>
                <a:gdLst>
                  <a:gd name="T0" fmla="*/ 0 w 3227"/>
                  <a:gd name="T1" fmla="*/ 6824 h 6824"/>
                  <a:gd name="T2" fmla="*/ 2246 w 3227"/>
                  <a:gd name="T3" fmla="*/ 566 h 6824"/>
                  <a:gd name="T4" fmla="*/ 3227 w 3227"/>
                  <a:gd name="T5" fmla="*/ 0 h 6824"/>
                  <a:gd name="T6" fmla="*/ 3227 w 3227"/>
                  <a:gd name="T7" fmla="*/ 4074 h 6824"/>
                  <a:gd name="T8" fmla="*/ 2825 w 3227"/>
                  <a:gd name="T9" fmla="*/ 5195 h 6824"/>
                  <a:gd name="T10" fmla="*/ 0 w 3227"/>
                  <a:gd name="T11" fmla="*/ 6824 h 6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7" h="6824">
                    <a:moveTo>
                      <a:pt x="0" y="6824"/>
                    </a:moveTo>
                    <a:lnTo>
                      <a:pt x="2246" y="566"/>
                    </a:lnTo>
                    <a:lnTo>
                      <a:pt x="3227" y="0"/>
                    </a:lnTo>
                    <a:lnTo>
                      <a:pt x="3227" y="4074"/>
                    </a:lnTo>
                    <a:lnTo>
                      <a:pt x="2825" y="5195"/>
                    </a:lnTo>
                    <a:lnTo>
                      <a:pt x="0" y="6824"/>
                    </a:lnTo>
                    <a:close/>
                  </a:path>
                </a:pathLst>
              </a:custGeom>
              <a:solidFill>
                <a:srgbClr val="2EB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053" y="-273"/>
                <a:ext cx="824" cy="475"/>
              </a:xfrm>
              <a:custGeom>
                <a:avLst/>
                <a:gdLst>
                  <a:gd name="T0" fmla="*/ 0 w 2472"/>
                  <a:gd name="T1" fmla="*/ 1427 h 1427"/>
                  <a:gd name="T2" fmla="*/ 0 w 2472"/>
                  <a:gd name="T3" fmla="*/ 1427 h 1427"/>
                  <a:gd name="T4" fmla="*/ 2472 w 2472"/>
                  <a:gd name="T5" fmla="*/ 0 h 1427"/>
                  <a:gd name="T6" fmla="*/ 0 w 2472"/>
                  <a:gd name="T7" fmla="*/ 1427 h 1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2" h="1427">
                    <a:moveTo>
                      <a:pt x="0" y="1427"/>
                    </a:moveTo>
                    <a:lnTo>
                      <a:pt x="0" y="1427"/>
                    </a:lnTo>
                    <a:lnTo>
                      <a:pt x="2472" y="0"/>
                    </a:lnTo>
                    <a:lnTo>
                      <a:pt x="0" y="1427"/>
                    </a:lnTo>
                    <a:close/>
                  </a:path>
                </a:pathLst>
              </a:custGeom>
              <a:solidFill>
                <a:srgbClr val="446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1692" y="-273"/>
                <a:ext cx="1185" cy="2337"/>
              </a:xfrm>
              <a:custGeom>
                <a:avLst/>
                <a:gdLst>
                  <a:gd name="T0" fmla="*/ 0 w 3555"/>
                  <a:gd name="T1" fmla="*/ 7012 h 7012"/>
                  <a:gd name="T2" fmla="*/ 0 w 3555"/>
                  <a:gd name="T3" fmla="*/ 4444 h 7012"/>
                  <a:gd name="T4" fmla="*/ 1083 w 3555"/>
                  <a:gd name="T5" fmla="*/ 1427 h 7012"/>
                  <a:gd name="T6" fmla="*/ 3555 w 3555"/>
                  <a:gd name="T7" fmla="*/ 0 h 7012"/>
                  <a:gd name="T8" fmla="*/ 1309 w 3555"/>
                  <a:gd name="T9" fmla="*/ 6256 h 7012"/>
                  <a:gd name="T10" fmla="*/ 0 w 3555"/>
                  <a:gd name="T11" fmla="*/ 7012 h 7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5" h="7012">
                    <a:moveTo>
                      <a:pt x="0" y="7012"/>
                    </a:moveTo>
                    <a:lnTo>
                      <a:pt x="0" y="4444"/>
                    </a:lnTo>
                    <a:lnTo>
                      <a:pt x="1083" y="1427"/>
                    </a:lnTo>
                    <a:lnTo>
                      <a:pt x="3555" y="0"/>
                    </a:lnTo>
                    <a:lnTo>
                      <a:pt x="1309" y="6256"/>
                    </a:lnTo>
                    <a:lnTo>
                      <a:pt x="0" y="7012"/>
                    </a:lnTo>
                    <a:close/>
                  </a:path>
                </a:pathLst>
              </a:custGeom>
              <a:solidFill>
                <a:srgbClr val="2EB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96" y="2408456"/>
              <a:ext cx="543401" cy="543401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59" y="2647246"/>
              <a:ext cx="1071841" cy="1071841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6" y="2805315"/>
              <a:ext cx="617715" cy="617715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4" name="직사각형 113"/>
          <p:cNvSpPr/>
          <p:nvPr/>
        </p:nvSpPr>
        <p:spPr>
          <a:xfrm>
            <a:off x="3317839" y="348532"/>
            <a:ext cx="5539419" cy="111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Enjoy your stylish business and campus life with BIZCAM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9" name="직각 삼각형 78"/>
          <p:cNvSpPr/>
          <p:nvPr/>
        </p:nvSpPr>
        <p:spPr>
          <a:xfrm rot="10800000" flipV="1">
            <a:off x="10782926" y="6032665"/>
            <a:ext cx="1409073" cy="82533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dist="292100" dir="16200000">
              <a:srgbClr val="87540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4606222" y="0"/>
            <a:ext cx="7585778" cy="6858000"/>
          </a:xfrm>
          <a:custGeom>
            <a:avLst/>
            <a:gdLst>
              <a:gd name="connsiteX0" fmla="*/ 0 w 7585778"/>
              <a:gd name="connsiteY0" fmla="*/ 6858000 h 6858000"/>
              <a:gd name="connsiteX1" fmla="*/ 7585778 w 7585778"/>
              <a:gd name="connsiteY1" fmla="*/ 6858000 h 6858000"/>
              <a:gd name="connsiteX2" fmla="*/ 7585778 w 7585778"/>
              <a:gd name="connsiteY2" fmla="*/ 2256940 h 6858000"/>
              <a:gd name="connsiteX3" fmla="*/ 6476895 w 7585778"/>
              <a:gd name="connsiteY3" fmla="*/ 0 h 6858000"/>
              <a:gd name="connsiteX4" fmla="*/ 3369483 w 75857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5778" h="6858000">
                <a:moveTo>
                  <a:pt x="0" y="6858000"/>
                </a:moveTo>
                <a:lnTo>
                  <a:pt x="7585778" y="6858000"/>
                </a:lnTo>
                <a:lnTo>
                  <a:pt x="7585778" y="2256940"/>
                </a:lnTo>
                <a:lnTo>
                  <a:pt x="6476895" y="0"/>
                </a:lnTo>
                <a:lnTo>
                  <a:pt x="3369483" y="0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11199" y="1"/>
            <a:ext cx="6647543" cy="6858000"/>
          </a:xfrm>
          <a:custGeom>
            <a:avLst/>
            <a:gdLst>
              <a:gd name="connsiteX0" fmla="*/ 0 w 6342743"/>
              <a:gd name="connsiteY0" fmla="*/ 0 h 6923314"/>
              <a:gd name="connsiteX1" fmla="*/ 2148114 w 6342743"/>
              <a:gd name="connsiteY1" fmla="*/ 2830286 h 6923314"/>
              <a:gd name="connsiteX2" fmla="*/ 3149600 w 6342743"/>
              <a:gd name="connsiteY2" fmla="*/ 2786743 h 6923314"/>
              <a:gd name="connsiteX3" fmla="*/ 2830286 w 6342743"/>
              <a:gd name="connsiteY3" fmla="*/ 3222172 h 6923314"/>
              <a:gd name="connsiteX4" fmla="*/ 6342743 w 6342743"/>
              <a:gd name="connsiteY4" fmla="*/ 6923314 h 6923314"/>
              <a:gd name="connsiteX0" fmla="*/ 0 w 6523718"/>
              <a:gd name="connsiteY0" fmla="*/ 0 h 6894739"/>
              <a:gd name="connsiteX1" fmla="*/ 2329089 w 6523718"/>
              <a:gd name="connsiteY1" fmla="*/ 2801711 h 6894739"/>
              <a:gd name="connsiteX2" fmla="*/ 3330575 w 6523718"/>
              <a:gd name="connsiteY2" fmla="*/ 2758168 h 6894739"/>
              <a:gd name="connsiteX3" fmla="*/ 3011261 w 6523718"/>
              <a:gd name="connsiteY3" fmla="*/ 3193597 h 6894739"/>
              <a:gd name="connsiteX4" fmla="*/ 6523718 w 6523718"/>
              <a:gd name="connsiteY4" fmla="*/ 6894739 h 6894739"/>
              <a:gd name="connsiteX0" fmla="*/ 0 w 6647543"/>
              <a:gd name="connsiteY0" fmla="*/ 0 h 6894739"/>
              <a:gd name="connsiteX1" fmla="*/ 2452914 w 6647543"/>
              <a:gd name="connsiteY1" fmla="*/ 2801711 h 6894739"/>
              <a:gd name="connsiteX2" fmla="*/ 3454400 w 6647543"/>
              <a:gd name="connsiteY2" fmla="*/ 2758168 h 6894739"/>
              <a:gd name="connsiteX3" fmla="*/ 3135086 w 6647543"/>
              <a:gd name="connsiteY3" fmla="*/ 3193597 h 6894739"/>
              <a:gd name="connsiteX4" fmla="*/ 6647543 w 6647543"/>
              <a:gd name="connsiteY4" fmla="*/ 6894739 h 689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7543" h="6894739">
                <a:moveTo>
                  <a:pt x="0" y="0"/>
                </a:moveTo>
                <a:lnTo>
                  <a:pt x="2452914" y="2801711"/>
                </a:lnTo>
                <a:lnTo>
                  <a:pt x="3454400" y="2758168"/>
                </a:lnTo>
                <a:lnTo>
                  <a:pt x="3135086" y="3193597"/>
                </a:lnTo>
                <a:lnTo>
                  <a:pt x="6647543" y="6894739"/>
                </a:lnTo>
              </a:path>
            </a:pathLst>
          </a:custGeom>
          <a:noFill/>
          <a:ln w="28575">
            <a:solidFill>
              <a:srgbClr val="2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6922" y="5010150"/>
            <a:ext cx="4903820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srgbClr val="FFC000"/>
                </a:solidFill>
              </a:rPr>
              <a:t>PPT </a:t>
            </a:r>
            <a:r>
              <a:rPr lang="en-US" altLang="ko-KR" sz="3200" b="1" i="1" dirty="0" smtClean="0">
                <a:solidFill>
                  <a:prstClr val="white"/>
                </a:solidFill>
              </a:rPr>
              <a:t>PRESENTATION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</a:t>
            </a:r>
            <a:endParaRPr lang="ko-KR" alt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rot="21314839">
            <a:off x="3193144" y="2445543"/>
            <a:ext cx="799968" cy="87932"/>
          </a:xfrm>
          <a:prstGeom prst="roundRect">
            <a:avLst>
              <a:gd name="adj" fmla="val 50000"/>
            </a:avLst>
          </a:prstGeom>
          <a:solidFill>
            <a:srgbClr val="282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398283" y="58710"/>
            <a:ext cx="4738706" cy="5970890"/>
            <a:chOff x="652444" y="197211"/>
            <a:chExt cx="4738706" cy="5970890"/>
          </a:xfrm>
        </p:grpSpPr>
        <p:sp>
          <p:nvSpPr>
            <p:cNvPr id="19" name="자유형 18"/>
            <p:cNvSpPr/>
            <p:nvPr/>
          </p:nvSpPr>
          <p:spPr>
            <a:xfrm flipH="1">
              <a:off x="3218820" y="197211"/>
              <a:ext cx="538982" cy="1176484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  <a:gd name="connsiteX0" fmla="*/ 0 w 311467"/>
                <a:gd name="connsiteY0" fmla="*/ 0 h 413654"/>
                <a:gd name="connsiteX1" fmla="*/ 140494 w 311467"/>
                <a:gd name="connsiteY1" fmla="*/ 315278 h 413654"/>
                <a:gd name="connsiteX2" fmla="*/ 311467 w 311467"/>
                <a:gd name="connsiteY2" fmla="*/ 392906 h 413654"/>
                <a:gd name="connsiteX0" fmla="*/ 0 w 170974"/>
                <a:gd name="connsiteY0" fmla="*/ 0 h 370531"/>
                <a:gd name="connsiteX1" fmla="*/ 140494 w 170974"/>
                <a:gd name="connsiteY1" fmla="*/ 315278 h 370531"/>
                <a:gd name="connsiteX2" fmla="*/ 170974 w 170974"/>
                <a:gd name="connsiteY2" fmla="*/ 338137 h 370531"/>
                <a:gd name="connsiteX0" fmla="*/ 0 w 170974"/>
                <a:gd name="connsiteY0" fmla="*/ 0 h 357229"/>
                <a:gd name="connsiteX1" fmla="*/ 114300 w 170974"/>
                <a:gd name="connsiteY1" fmla="*/ 258128 h 357229"/>
                <a:gd name="connsiteX2" fmla="*/ 170974 w 170974"/>
                <a:gd name="connsiteY2" fmla="*/ 338137 h 357229"/>
                <a:gd name="connsiteX0" fmla="*/ 0 w 170974"/>
                <a:gd name="connsiteY0" fmla="*/ 0 h 351350"/>
                <a:gd name="connsiteX1" fmla="*/ 61913 w 170974"/>
                <a:gd name="connsiteY1" fmla="*/ 200978 h 351350"/>
                <a:gd name="connsiteX2" fmla="*/ 170974 w 170974"/>
                <a:gd name="connsiteY2" fmla="*/ 338137 h 351350"/>
                <a:gd name="connsiteX0" fmla="*/ 0 w 163830"/>
                <a:gd name="connsiteY0" fmla="*/ 0 h 398875"/>
                <a:gd name="connsiteX1" fmla="*/ 61913 w 163830"/>
                <a:gd name="connsiteY1" fmla="*/ 200978 h 398875"/>
                <a:gd name="connsiteX2" fmla="*/ 163830 w 163830"/>
                <a:gd name="connsiteY2" fmla="*/ 388143 h 398875"/>
                <a:gd name="connsiteX0" fmla="*/ 0 w 163830"/>
                <a:gd name="connsiteY0" fmla="*/ 0 h 388143"/>
                <a:gd name="connsiteX1" fmla="*/ 61913 w 163830"/>
                <a:gd name="connsiteY1" fmla="*/ 200978 h 388143"/>
                <a:gd name="connsiteX2" fmla="*/ 163830 w 163830"/>
                <a:gd name="connsiteY2" fmla="*/ 388143 h 388143"/>
                <a:gd name="connsiteX0" fmla="*/ 0 w 154305"/>
                <a:gd name="connsiteY0" fmla="*/ 0 h 333375"/>
                <a:gd name="connsiteX1" fmla="*/ 61913 w 154305"/>
                <a:gd name="connsiteY1" fmla="*/ 200978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76201 w 154305"/>
                <a:gd name="connsiteY1" fmla="*/ 177166 h 333375"/>
                <a:gd name="connsiteX2" fmla="*/ 154305 w 154305"/>
                <a:gd name="connsiteY2" fmla="*/ 333375 h 333375"/>
                <a:gd name="connsiteX0" fmla="*/ 0 w 154305"/>
                <a:gd name="connsiteY0" fmla="*/ 0 h 333375"/>
                <a:gd name="connsiteX1" fmla="*/ 66676 w 154305"/>
                <a:gd name="connsiteY1" fmla="*/ 177166 h 333375"/>
                <a:gd name="connsiteX2" fmla="*/ 154305 w 154305"/>
                <a:gd name="connsiteY2" fmla="*/ 333375 h 333375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6676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6201 w 147162"/>
                <a:gd name="connsiteY1" fmla="*/ 177166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73819 w 147162"/>
                <a:gd name="connsiteY1" fmla="*/ 179547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47162"/>
                <a:gd name="connsiteY0" fmla="*/ 0 h 328613"/>
                <a:gd name="connsiteX1" fmla="*/ 64476 w 147162"/>
                <a:gd name="connsiteY1" fmla="*/ 153075 h 328613"/>
                <a:gd name="connsiteX2" fmla="*/ 147162 w 147162"/>
                <a:gd name="connsiteY2" fmla="*/ 328613 h 328613"/>
                <a:gd name="connsiteX0" fmla="*/ 0 w 176229"/>
                <a:gd name="connsiteY0" fmla="*/ 0 h 384671"/>
                <a:gd name="connsiteX1" fmla="*/ 93543 w 176229"/>
                <a:gd name="connsiteY1" fmla="*/ 209133 h 384671"/>
                <a:gd name="connsiteX2" fmla="*/ 176229 w 176229"/>
                <a:gd name="connsiteY2" fmla="*/ 384671 h 384671"/>
                <a:gd name="connsiteX0" fmla="*/ 0 w 176229"/>
                <a:gd name="connsiteY0" fmla="*/ 0 h 384671"/>
                <a:gd name="connsiteX1" fmla="*/ 89391 w 176229"/>
                <a:gd name="connsiteY1" fmla="*/ 211209 h 384671"/>
                <a:gd name="connsiteX2" fmla="*/ 176229 w 176229"/>
                <a:gd name="connsiteY2" fmla="*/ 384671 h 3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29" h="384671">
                  <a:moveTo>
                    <a:pt x="0" y="0"/>
                  </a:moveTo>
                  <a:cubicBezTo>
                    <a:pt x="77492" y="183084"/>
                    <a:pt x="60019" y="147097"/>
                    <a:pt x="89391" y="211209"/>
                  </a:cubicBezTo>
                  <a:cubicBezTo>
                    <a:pt x="118763" y="275321"/>
                    <a:pt x="140511" y="324029"/>
                    <a:pt x="176229" y="384671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652444" y="1986495"/>
              <a:ext cx="4738706" cy="4181606"/>
            </a:xfrm>
            <a:custGeom>
              <a:avLst/>
              <a:gdLst>
                <a:gd name="connsiteX0" fmla="*/ 88233 w 1549399"/>
                <a:gd name="connsiteY0" fmla="*/ 150506 h 1367246"/>
                <a:gd name="connsiteX1" fmla="*/ 61233 w 1549399"/>
                <a:gd name="connsiteY1" fmla="*/ 177506 h 1367246"/>
                <a:gd name="connsiteX2" fmla="*/ 88233 w 1549399"/>
                <a:gd name="connsiteY2" fmla="*/ 204506 h 1367246"/>
                <a:gd name="connsiteX3" fmla="*/ 115233 w 1549399"/>
                <a:gd name="connsiteY3" fmla="*/ 177506 h 1367246"/>
                <a:gd name="connsiteX4" fmla="*/ 88233 w 1549399"/>
                <a:gd name="connsiteY4" fmla="*/ 150506 h 1367246"/>
                <a:gd name="connsiteX5" fmla="*/ 1461165 w 1549399"/>
                <a:gd name="connsiteY5" fmla="*/ 150505 h 1367246"/>
                <a:gd name="connsiteX6" fmla="*/ 1434165 w 1549399"/>
                <a:gd name="connsiteY6" fmla="*/ 177505 h 1367246"/>
                <a:gd name="connsiteX7" fmla="*/ 1461165 w 1549399"/>
                <a:gd name="connsiteY7" fmla="*/ 204505 h 1367246"/>
                <a:gd name="connsiteX8" fmla="*/ 1488165 w 1549399"/>
                <a:gd name="connsiteY8" fmla="*/ 177505 h 1367246"/>
                <a:gd name="connsiteX9" fmla="*/ 1461165 w 1549399"/>
                <a:gd name="connsiteY9" fmla="*/ 150505 h 1367246"/>
                <a:gd name="connsiteX10" fmla="*/ 613892 w 1549399"/>
                <a:gd name="connsiteY10" fmla="*/ 137098 h 1367246"/>
                <a:gd name="connsiteX11" fmla="*/ 585319 w 1549399"/>
                <a:gd name="connsiteY11" fmla="*/ 148933 h 1367246"/>
                <a:gd name="connsiteX12" fmla="*/ 573484 w 1549399"/>
                <a:gd name="connsiteY12" fmla="*/ 177506 h 1367246"/>
                <a:gd name="connsiteX13" fmla="*/ 585319 w 1549399"/>
                <a:gd name="connsiteY13" fmla="*/ 206078 h 1367246"/>
                <a:gd name="connsiteX14" fmla="*/ 613892 w 1549399"/>
                <a:gd name="connsiteY14" fmla="*/ 217913 h 1367246"/>
                <a:gd name="connsiteX15" fmla="*/ 935506 w 1549399"/>
                <a:gd name="connsiteY15" fmla="*/ 217914 h 1367246"/>
                <a:gd name="connsiteX16" fmla="*/ 975914 w 1549399"/>
                <a:gd name="connsiteY16" fmla="*/ 177506 h 1367246"/>
                <a:gd name="connsiteX17" fmla="*/ 975915 w 1549399"/>
                <a:gd name="connsiteY17" fmla="*/ 177506 h 1367246"/>
                <a:gd name="connsiteX18" fmla="*/ 935507 w 1549399"/>
                <a:gd name="connsiteY18" fmla="*/ 137098 h 1367246"/>
                <a:gd name="connsiteX19" fmla="*/ 31023 w 1549399"/>
                <a:gd name="connsiteY19" fmla="*/ 0 h 1367246"/>
                <a:gd name="connsiteX20" fmla="*/ 1518376 w 1549399"/>
                <a:gd name="connsiteY20" fmla="*/ 0 h 1367246"/>
                <a:gd name="connsiteX21" fmla="*/ 1549399 w 1549399"/>
                <a:gd name="connsiteY21" fmla="*/ 31023 h 1367246"/>
                <a:gd name="connsiteX22" fmla="*/ 1549399 w 1549399"/>
                <a:gd name="connsiteY22" fmla="*/ 1336223 h 1367246"/>
                <a:gd name="connsiteX23" fmla="*/ 1518376 w 1549399"/>
                <a:gd name="connsiteY23" fmla="*/ 1367246 h 1367246"/>
                <a:gd name="connsiteX24" fmla="*/ 31023 w 1549399"/>
                <a:gd name="connsiteY24" fmla="*/ 1367246 h 1367246"/>
                <a:gd name="connsiteX25" fmla="*/ 0 w 1549399"/>
                <a:gd name="connsiteY25" fmla="*/ 1336223 h 1367246"/>
                <a:gd name="connsiteX26" fmla="*/ 0 w 1549399"/>
                <a:gd name="connsiteY26" fmla="*/ 31023 h 1367246"/>
                <a:gd name="connsiteX27" fmla="*/ 31023 w 1549399"/>
                <a:gd name="connsiteY27" fmla="*/ 0 h 136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9399" h="1367246">
                  <a:moveTo>
                    <a:pt x="88233" y="150506"/>
                  </a:moveTo>
                  <a:cubicBezTo>
                    <a:pt x="73321" y="150506"/>
                    <a:pt x="61233" y="162594"/>
                    <a:pt x="61233" y="177506"/>
                  </a:cubicBezTo>
                  <a:cubicBezTo>
                    <a:pt x="61233" y="192418"/>
                    <a:pt x="73321" y="204506"/>
                    <a:pt x="88233" y="204506"/>
                  </a:cubicBezTo>
                  <a:cubicBezTo>
                    <a:pt x="103145" y="204506"/>
                    <a:pt x="115233" y="192418"/>
                    <a:pt x="115233" y="177506"/>
                  </a:cubicBezTo>
                  <a:cubicBezTo>
                    <a:pt x="115233" y="162594"/>
                    <a:pt x="103145" y="150506"/>
                    <a:pt x="88233" y="150506"/>
                  </a:cubicBezTo>
                  <a:close/>
                  <a:moveTo>
                    <a:pt x="1461165" y="150505"/>
                  </a:moveTo>
                  <a:cubicBezTo>
                    <a:pt x="1446253" y="150505"/>
                    <a:pt x="1434165" y="162593"/>
                    <a:pt x="1434165" y="177505"/>
                  </a:cubicBezTo>
                  <a:cubicBezTo>
                    <a:pt x="1434165" y="192417"/>
                    <a:pt x="1446253" y="204505"/>
                    <a:pt x="1461165" y="204505"/>
                  </a:cubicBezTo>
                  <a:cubicBezTo>
                    <a:pt x="1476077" y="204505"/>
                    <a:pt x="1488165" y="192417"/>
                    <a:pt x="1488165" y="177505"/>
                  </a:cubicBezTo>
                  <a:cubicBezTo>
                    <a:pt x="1488165" y="162593"/>
                    <a:pt x="1476077" y="150505"/>
                    <a:pt x="1461165" y="150505"/>
                  </a:cubicBezTo>
                  <a:close/>
                  <a:moveTo>
                    <a:pt x="613892" y="137098"/>
                  </a:moveTo>
                  <a:cubicBezTo>
                    <a:pt x="602734" y="137098"/>
                    <a:pt x="592632" y="141621"/>
                    <a:pt x="585319" y="148933"/>
                  </a:cubicBezTo>
                  <a:lnTo>
                    <a:pt x="573484" y="177506"/>
                  </a:lnTo>
                  <a:lnTo>
                    <a:pt x="585319" y="206078"/>
                  </a:lnTo>
                  <a:cubicBezTo>
                    <a:pt x="592632" y="213390"/>
                    <a:pt x="602734" y="217913"/>
                    <a:pt x="613892" y="217913"/>
                  </a:cubicBezTo>
                  <a:lnTo>
                    <a:pt x="935506" y="217914"/>
                  </a:lnTo>
                  <a:cubicBezTo>
                    <a:pt x="957823" y="217914"/>
                    <a:pt x="975914" y="199823"/>
                    <a:pt x="975914" y="177506"/>
                  </a:cubicBezTo>
                  <a:lnTo>
                    <a:pt x="975915" y="177506"/>
                  </a:lnTo>
                  <a:cubicBezTo>
                    <a:pt x="975915" y="155189"/>
                    <a:pt x="957824" y="137098"/>
                    <a:pt x="935507" y="137098"/>
                  </a:cubicBezTo>
                  <a:close/>
                  <a:moveTo>
                    <a:pt x="31023" y="0"/>
                  </a:moveTo>
                  <a:lnTo>
                    <a:pt x="1518376" y="0"/>
                  </a:lnTo>
                  <a:cubicBezTo>
                    <a:pt x="1535510" y="0"/>
                    <a:pt x="1549399" y="13889"/>
                    <a:pt x="1549399" y="31023"/>
                  </a:cubicBezTo>
                  <a:lnTo>
                    <a:pt x="1549399" y="1336223"/>
                  </a:lnTo>
                  <a:cubicBezTo>
                    <a:pt x="1549399" y="1353357"/>
                    <a:pt x="1535510" y="1367246"/>
                    <a:pt x="1518376" y="1367246"/>
                  </a:cubicBezTo>
                  <a:lnTo>
                    <a:pt x="31023" y="1367246"/>
                  </a:lnTo>
                  <a:cubicBezTo>
                    <a:pt x="13889" y="1367246"/>
                    <a:pt x="0" y="1353357"/>
                    <a:pt x="0" y="1336223"/>
                  </a:cubicBezTo>
                  <a:lnTo>
                    <a:pt x="0" y="31023"/>
                  </a:lnTo>
                  <a:cubicBezTo>
                    <a:pt x="0" y="13889"/>
                    <a:pt x="13889" y="0"/>
                    <a:pt x="31023" y="0"/>
                  </a:cubicBezTo>
                  <a:close/>
                </a:path>
              </a:pathLst>
            </a:custGeom>
            <a:gradFill>
              <a:gsLst>
                <a:gs pos="26000">
                  <a:schemeClr val="accent1">
                    <a:lumMod val="5000"/>
                    <a:lumOff val="95000"/>
                    <a:alpha val="30000"/>
                  </a:schemeClr>
                </a:gs>
                <a:gs pos="29000">
                  <a:schemeClr val="accent1">
                    <a:lumMod val="5000"/>
                    <a:lumOff val="95000"/>
                    <a:alpha val="47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52444" y="3072266"/>
              <a:ext cx="4738706" cy="0"/>
            </a:xfrm>
            <a:prstGeom prst="line">
              <a:avLst/>
            </a:prstGeom>
            <a:ln>
              <a:solidFill>
                <a:srgbClr val="4C5F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양쪽 모서리가 둥근 사각형 21"/>
            <p:cNvSpPr/>
            <p:nvPr/>
          </p:nvSpPr>
          <p:spPr>
            <a:xfrm>
              <a:off x="2657694" y="1954944"/>
              <a:ext cx="751101" cy="518995"/>
            </a:xfrm>
            <a:prstGeom prst="round2SameRect">
              <a:avLst>
                <a:gd name="adj1" fmla="val 16667"/>
                <a:gd name="adj2" fmla="val 5917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581225" y="1197717"/>
              <a:ext cx="904043" cy="1276411"/>
            </a:xfrm>
            <a:custGeom>
              <a:avLst/>
              <a:gdLst>
                <a:gd name="connsiteX0" fmla="*/ 143259 w 295592"/>
                <a:gd name="connsiteY0" fmla="*/ 48903 h 417344"/>
                <a:gd name="connsiteX1" fmla="*/ 78966 w 295592"/>
                <a:gd name="connsiteY1" fmla="*/ 113196 h 417344"/>
                <a:gd name="connsiteX2" fmla="*/ 143259 w 295592"/>
                <a:gd name="connsiteY2" fmla="*/ 177489 h 417344"/>
                <a:gd name="connsiteX3" fmla="*/ 207552 w 295592"/>
                <a:gd name="connsiteY3" fmla="*/ 113196 h 417344"/>
                <a:gd name="connsiteX4" fmla="*/ 143259 w 295592"/>
                <a:gd name="connsiteY4" fmla="*/ 48903 h 417344"/>
                <a:gd name="connsiteX5" fmla="*/ 49266 w 295592"/>
                <a:gd name="connsiteY5" fmla="*/ 0 h 417344"/>
                <a:gd name="connsiteX6" fmla="*/ 246326 w 295592"/>
                <a:gd name="connsiteY6" fmla="*/ 0 h 417344"/>
                <a:gd name="connsiteX7" fmla="*/ 295592 w 295592"/>
                <a:gd name="connsiteY7" fmla="*/ 49266 h 417344"/>
                <a:gd name="connsiteX8" fmla="*/ 295592 w 295592"/>
                <a:gd name="connsiteY8" fmla="*/ 399854 h 417344"/>
                <a:gd name="connsiteX9" fmla="*/ 278102 w 295592"/>
                <a:gd name="connsiteY9" fmla="*/ 417344 h 417344"/>
                <a:gd name="connsiteX10" fmla="*/ 17490 w 295592"/>
                <a:gd name="connsiteY10" fmla="*/ 417344 h 417344"/>
                <a:gd name="connsiteX11" fmla="*/ 0 w 295592"/>
                <a:gd name="connsiteY11" fmla="*/ 399854 h 417344"/>
                <a:gd name="connsiteX12" fmla="*/ 0 w 295592"/>
                <a:gd name="connsiteY12" fmla="*/ 49266 h 417344"/>
                <a:gd name="connsiteX13" fmla="*/ 49266 w 295592"/>
                <a:gd name="connsiteY13" fmla="*/ 0 h 4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592" h="417344">
                  <a:moveTo>
                    <a:pt x="143259" y="48903"/>
                  </a:moveTo>
                  <a:cubicBezTo>
                    <a:pt x="107751" y="48903"/>
                    <a:pt x="78966" y="77688"/>
                    <a:pt x="78966" y="113196"/>
                  </a:cubicBezTo>
                  <a:cubicBezTo>
                    <a:pt x="78966" y="148704"/>
                    <a:pt x="107751" y="177489"/>
                    <a:pt x="143259" y="177489"/>
                  </a:cubicBezTo>
                  <a:cubicBezTo>
                    <a:pt x="178767" y="177489"/>
                    <a:pt x="207552" y="148704"/>
                    <a:pt x="207552" y="113196"/>
                  </a:cubicBezTo>
                  <a:cubicBezTo>
                    <a:pt x="207552" y="77688"/>
                    <a:pt x="178767" y="48903"/>
                    <a:pt x="143259" y="48903"/>
                  </a:cubicBezTo>
                  <a:close/>
                  <a:moveTo>
                    <a:pt x="49266" y="0"/>
                  </a:moveTo>
                  <a:lnTo>
                    <a:pt x="246326" y="0"/>
                  </a:lnTo>
                  <a:cubicBezTo>
                    <a:pt x="273535" y="0"/>
                    <a:pt x="295592" y="22057"/>
                    <a:pt x="295592" y="49266"/>
                  </a:cubicBezTo>
                  <a:lnTo>
                    <a:pt x="295592" y="399854"/>
                  </a:lnTo>
                  <a:cubicBezTo>
                    <a:pt x="295592" y="409513"/>
                    <a:pt x="287761" y="417344"/>
                    <a:pt x="278102" y="417344"/>
                  </a:cubicBezTo>
                  <a:lnTo>
                    <a:pt x="17490" y="417344"/>
                  </a:lnTo>
                  <a:cubicBezTo>
                    <a:pt x="7831" y="417344"/>
                    <a:pt x="0" y="409513"/>
                    <a:pt x="0" y="399854"/>
                  </a:cubicBezTo>
                  <a:lnTo>
                    <a:pt x="0" y="49266"/>
                  </a:lnTo>
                  <a:cubicBezTo>
                    <a:pt x="0" y="22057"/>
                    <a:pt x="22057" y="0"/>
                    <a:pt x="49266" y="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825161" y="1334979"/>
              <a:ext cx="393269" cy="393269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953462" y="3345446"/>
              <a:ext cx="4136663" cy="2549474"/>
            </a:xfrm>
            <a:prstGeom prst="roundRect">
              <a:avLst>
                <a:gd name="adj" fmla="val 6785"/>
              </a:avLst>
            </a:prstGeom>
            <a:solidFill>
              <a:schemeClr val="bg1">
                <a:alpha val="28000"/>
              </a:schemeClr>
            </a:solidFill>
            <a:ln>
              <a:solidFill>
                <a:srgbClr val="A2B3C3"/>
              </a:solidFill>
            </a:ln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39939" y="3413612"/>
              <a:ext cx="3963707" cy="2422265"/>
            </a:xfrm>
            <a:prstGeom prst="roundRect">
              <a:avLst>
                <a:gd name="adj" fmla="val 339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81395" y="238971"/>
              <a:ext cx="952596" cy="1312060"/>
            </a:xfrm>
            <a:custGeom>
              <a:avLst/>
              <a:gdLst>
                <a:gd name="connsiteX0" fmla="*/ 0 w 297180"/>
                <a:gd name="connsiteY0" fmla="*/ 0 h 461878"/>
                <a:gd name="connsiteX1" fmla="*/ 190500 w 297180"/>
                <a:gd name="connsiteY1" fmla="*/ 434340 h 461878"/>
                <a:gd name="connsiteX2" fmla="*/ 297180 w 297180"/>
                <a:gd name="connsiteY2" fmla="*/ 381000 h 461878"/>
                <a:gd name="connsiteX0" fmla="*/ 0 w 297180"/>
                <a:gd name="connsiteY0" fmla="*/ 0 h 422545"/>
                <a:gd name="connsiteX1" fmla="*/ 169069 w 297180"/>
                <a:gd name="connsiteY1" fmla="*/ 372428 h 422545"/>
                <a:gd name="connsiteX2" fmla="*/ 297180 w 297180"/>
                <a:gd name="connsiteY2" fmla="*/ 381000 h 422545"/>
                <a:gd name="connsiteX0" fmla="*/ 0 w 311467"/>
                <a:gd name="connsiteY0" fmla="*/ 0 h 429993"/>
                <a:gd name="connsiteX1" fmla="*/ 169069 w 311467"/>
                <a:gd name="connsiteY1" fmla="*/ 372428 h 429993"/>
                <a:gd name="connsiteX2" fmla="*/ 311467 w 311467"/>
                <a:gd name="connsiteY2" fmla="*/ 392906 h 429993"/>
                <a:gd name="connsiteX0" fmla="*/ 0 w 311467"/>
                <a:gd name="connsiteY0" fmla="*/ 0 h 429000"/>
                <a:gd name="connsiteX1" fmla="*/ 169069 w 311467"/>
                <a:gd name="connsiteY1" fmla="*/ 372428 h 429000"/>
                <a:gd name="connsiteX2" fmla="*/ 311467 w 311467"/>
                <a:gd name="connsiteY2" fmla="*/ 392906 h 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467" h="429000">
                  <a:moveTo>
                    <a:pt x="0" y="0"/>
                  </a:moveTo>
                  <a:cubicBezTo>
                    <a:pt x="70485" y="185420"/>
                    <a:pt x="117158" y="306944"/>
                    <a:pt x="169069" y="372428"/>
                  </a:cubicBezTo>
                  <a:cubicBezTo>
                    <a:pt x="220980" y="437912"/>
                    <a:pt x="263842" y="448945"/>
                    <a:pt x="311467" y="392906"/>
                  </a:cubicBezTo>
                </a:path>
              </a:pathLst>
            </a:custGeom>
            <a:noFill/>
            <a:ln w="107950" cap="rnd">
              <a:solidFill>
                <a:schemeClr val="tx1"/>
              </a:solidFill>
              <a:miter lim="800000"/>
            </a:ln>
            <a:scene3d>
              <a:camera prst="orthographicFront"/>
              <a:lightRig rig="flat" dir="t"/>
            </a:scene3d>
            <a:sp3d prstMaterial="dkEdge">
              <a:bevelT w="19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388095" y="4070041"/>
            <a:ext cx="22365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까칠한 조땡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OO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대학교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OO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학과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ppt123@naver.com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blog.naver.com/seok830621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1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/>
          <p:cNvSpPr/>
          <p:nvPr/>
        </p:nvSpPr>
        <p:spPr>
          <a:xfrm>
            <a:off x="658777" y="304641"/>
            <a:ext cx="11010900" cy="6172200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892" y="0"/>
            <a:ext cx="2355067" cy="2326511"/>
            <a:chOff x="55522" y="0"/>
            <a:chExt cx="4000501" cy="3719087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41" y="1007504"/>
              <a:ext cx="999079" cy="999080"/>
            </a:xfrm>
            <a:prstGeom prst="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5" name="직각 삼각형 4"/>
            <p:cNvSpPr/>
            <p:nvPr/>
          </p:nvSpPr>
          <p:spPr>
            <a:xfrm flipV="1">
              <a:off x="55522" y="64168"/>
              <a:ext cx="4000501" cy="2343210"/>
            </a:xfrm>
            <a:prstGeom prst="rtTriangle">
              <a:avLst/>
            </a:prstGeom>
            <a:solidFill>
              <a:srgbClr val="343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539385" y="0"/>
              <a:ext cx="2757273" cy="3074813"/>
              <a:chOff x="1556" y="-824"/>
              <a:chExt cx="3673" cy="4096"/>
            </a:xfr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624" y="1042"/>
                <a:ext cx="2045" cy="1180"/>
              </a:xfrm>
              <a:custGeom>
                <a:avLst/>
                <a:gdLst>
                  <a:gd name="T0" fmla="*/ 6136 w 6136"/>
                  <a:gd name="T1" fmla="*/ 0 h 3540"/>
                  <a:gd name="T2" fmla="*/ 6048 w 6136"/>
                  <a:gd name="T3" fmla="*/ 236 h 3540"/>
                  <a:gd name="T4" fmla="*/ 457 w 6136"/>
                  <a:gd name="T5" fmla="*/ 3508 h 3540"/>
                  <a:gd name="T6" fmla="*/ 0 w 6136"/>
                  <a:gd name="T7" fmla="*/ 3540 h 3540"/>
                  <a:gd name="T8" fmla="*/ 203 w 6136"/>
                  <a:gd name="T9" fmla="*/ 3283 h 3540"/>
                  <a:gd name="T10" fmla="*/ 5933 w 6136"/>
                  <a:gd name="T11" fmla="*/ 0 h 3540"/>
                  <a:gd name="T12" fmla="*/ 6136 w 6136"/>
                  <a:gd name="T13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36" h="3540">
                    <a:moveTo>
                      <a:pt x="6136" y="0"/>
                    </a:moveTo>
                    <a:lnTo>
                      <a:pt x="6048" y="236"/>
                    </a:lnTo>
                    <a:lnTo>
                      <a:pt x="457" y="3508"/>
                    </a:lnTo>
                    <a:lnTo>
                      <a:pt x="0" y="3540"/>
                    </a:lnTo>
                    <a:lnTo>
                      <a:pt x="203" y="3283"/>
                    </a:lnTo>
                    <a:lnTo>
                      <a:pt x="5933" y="0"/>
                    </a:lnTo>
                    <a:lnTo>
                      <a:pt x="6136" y="0"/>
                    </a:lnTo>
                    <a:close/>
                  </a:path>
                </a:pathLst>
              </a:custGeom>
              <a:solidFill>
                <a:srgbClr val="3B3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624" y="1042"/>
                <a:ext cx="3605" cy="2230"/>
              </a:xfrm>
              <a:custGeom>
                <a:avLst/>
                <a:gdLst>
                  <a:gd name="T0" fmla="*/ 10815 w 10816"/>
                  <a:gd name="T1" fmla="*/ 2827 h 6692"/>
                  <a:gd name="T2" fmla="*/ 10814 w 10816"/>
                  <a:gd name="T3" fmla="*/ 2800 h 6692"/>
                  <a:gd name="T4" fmla="*/ 10799 w 10816"/>
                  <a:gd name="T5" fmla="*/ 2746 h 6692"/>
                  <a:gd name="T6" fmla="*/ 10772 w 10816"/>
                  <a:gd name="T7" fmla="*/ 2699 h 6692"/>
                  <a:gd name="T8" fmla="*/ 10731 w 10816"/>
                  <a:gd name="T9" fmla="*/ 2657 h 6692"/>
                  <a:gd name="T10" fmla="*/ 10706 w 10816"/>
                  <a:gd name="T11" fmla="*/ 2640 h 6692"/>
                  <a:gd name="T12" fmla="*/ 6133 w 10816"/>
                  <a:gd name="T13" fmla="*/ 0 h 6692"/>
                  <a:gd name="T14" fmla="*/ 0 w 10816"/>
                  <a:gd name="T15" fmla="*/ 3540 h 6692"/>
                  <a:gd name="T16" fmla="*/ 2 w 10816"/>
                  <a:gd name="T17" fmla="*/ 3593 h 6692"/>
                  <a:gd name="T18" fmla="*/ 15 w 10816"/>
                  <a:gd name="T19" fmla="*/ 3695 h 6692"/>
                  <a:gd name="T20" fmla="*/ 42 w 10816"/>
                  <a:gd name="T21" fmla="*/ 3793 h 6692"/>
                  <a:gd name="T22" fmla="*/ 81 w 10816"/>
                  <a:gd name="T23" fmla="*/ 3887 h 6692"/>
                  <a:gd name="T24" fmla="*/ 131 w 10816"/>
                  <a:gd name="T25" fmla="*/ 3975 h 6692"/>
                  <a:gd name="T26" fmla="*/ 193 w 10816"/>
                  <a:gd name="T27" fmla="*/ 4055 h 6692"/>
                  <a:gd name="T28" fmla="*/ 265 w 10816"/>
                  <a:gd name="T29" fmla="*/ 4127 h 6692"/>
                  <a:gd name="T30" fmla="*/ 346 w 10816"/>
                  <a:gd name="T31" fmla="*/ 4191 h 6692"/>
                  <a:gd name="T32" fmla="*/ 391 w 10816"/>
                  <a:gd name="T33" fmla="*/ 4217 h 6692"/>
                  <a:gd name="T34" fmla="*/ 4480 w 10816"/>
                  <a:gd name="T35" fmla="*/ 6579 h 6692"/>
                  <a:gd name="T36" fmla="*/ 4530 w 10816"/>
                  <a:gd name="T37" fmla="*/ 6606 h 6692"/>
                  <a:gd name="T38" fmla="*/ 4634 w 10816"/>
                  <a:gd name="T39" fmla="*/ 6649 h 6692"/>
                  <a:gd name="T40" fmla="*/ 4742 w 10816"/>
                  <a:gd name="T41" fmla="*/ 6678 h 6692"/>
                  <a:gd name="T42" fmla="*/ 4851 w 10816"/>
                  <a:gd name="T43" fmla="*/ 6692 h 6692"/>
                  <a:gd name="T44" fmla="*/ 4961 w 10816"/>
                  <a:gd name="T45" fmla="*/ 6692 h 6692"/>
                  <a:gd name="T46" fmla="*/ 5070 w 10816"/>
                  <a:gd name="T47" fmla="*/ 6678 h 6692"/>
                  <a:gd name="T48" fmla="*/ 5178 w 10816"/>
                  <a:gd name="T49" fmla="*/ 6649 h 6692"/>
                  <a:gd name="T50" fmla="*/ 5282 w 10816"/>
                  <a:gd name="T51" fmla="*/ 6606 h 6692"/>
                  <a:gd name="T52" fmla="*/ 5332 w 10816"/>
                  <a:gd name="T53" fmla="*/ 6579 h 6692"/>
                  <a:gd name="T54" fmla="*/ 10366 w 10816"/>
                  <a:gd name="T55" fmla="*/ 3671 h 6692"/>
                  <a:gd name="T56" fmla="*/ 10418 w 10816"/>
                  <a:gd name="T57" fmla="*/ 3641 h 6692"/>
                  <a:gd name="T58" fmla="*/ 10511 w 10816"/>
                  <a:gd name="T59" fmla="*/ 3567 h 6692"/>
                  <a:gd name="T60" fmla="*/ 10595 w 10816"/>
                  <a:gd name="T61" fmla="*/ 3485 h 6692"/>
                  <a:gd name="T62" fmla="*/ 10665 w 10816"/>
                  <a:gd name="T63" fmla="*/ 3391 h 6692"/>
                  <a:gd name="T64" fmla="*/ 10723 w 10816"/>
                  <a:gd name="T65" fmla="*/ 3291 h 6692"/>
                  <a:gd name="T66" fmla="*/ 10769 w 10816"/>
                  <a:gd name="T67" fmla="*/ 3183 h 6692"/>
                  <a:gd name="T68" fmla="*/ 10799 w 10816"/>
                  <a:gd name="T69" fmla="*/ 3069 h 6692"/>
                  <a:gd name="T70" fmla="*/ 10815 w 10816"/>
                  <a:gd name="T71" fmla="*/ 2952 h 6692"/>
                  <a:gd name="T72" fmla="*/ 10816 w 10816"/>
                  <a:gd name="T73" fmla="*/ 2892 h 6692"/>
                  <a:gd name="T74" fmla="*/ 10816 w 10816"/>
                  <a:gd name="T75" fmla="*/ 2827 h 6692"/>
                  <a:gd name="T76" fmla="*/ 10815 w 10816"/>
                  <a:gd name="T77" fmla="*/ 2827 h 6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16" h="6692">
                    <a:moveTo>
                      <a:pt x="10815" y="2827"/>
                    </a:moveTo>
                    <a:lnTo>
                      <a:pt x="10814" y="2800"/>
                    </a:lnTo>
                    <a:lnTo>
                      <a:pt x="10799" y="2746"/>
                    </a:lnTo>
                    <a:lnTo>
                      <a:pt x="10772" y="2699"/>
                    </a:lnTo>
                    <a:lnTo>
                      <a:pt x="10731" y="2657"/>
                    </a:lnTo>
                    <a:lnTo>
                      <a:pt x="10706" y="2640"/>
                    </a:lnTo>
                    <a:lnTo>
                      <a:pt x="6133" y="0"/>
                    </a:lnTo>
                    <a:lnTo>
                      <a:pt x="0" y="3540"/>
                    </a:lnTo>
                    <a:lnTo>
                      <a:pt x="2" y="3593"/>
                    </a:lnTo>
                    <a:lnTo>
                      <a:pt x="15" y="3695"/>
                    </a:lnTo>
                    <a:lnTo>
                      <a:pt x="42" y="3793"/>
                    </a:lnTo>
                    <a:lnTo>
                      <a:pt x="81" y="3887"/>
                    </a:lnTo>
                    <a:lnTo>
                      <a:pt x="131" y="3975"/>
                    </a:lnTo>
                    <a:lnTo>
                      <a:pt x="193" y="4055"/>
                    </a:lnTo>
                    <a:lnTo>
                      <a:pt x="265" y="4127"/>
                    </a:lnTo>
                    <a:lnTo>
                      <a:pt x="346" y="4191"/>
                    </a:lnTo>
                    <a:lnTo>
                      <a:pt x="391" y="4217"/>
                    </a:lnTo>
                    <a:lnTo>
                      <a:pt x="4480" y="6579"/>
                    </a:lnTo>
                    <a:lnTo>
                      <a:pt x="4530" y="6606"/>
                    </a:lnTo>
                    <a:lnTo>
                      <a:pt x="4634" y="6649"/>
                    </a:lnTo>
                    <a:lnTo>
                      <a:pt x="4742" y="6678"/>
                    </a:lnTo>
                    <a:lnTo>
                      <a:pt x="4851" y="6692"/>
                    </a:lnTo>
                    <a:lnTo>
                      <a:pt x="4961" y="6692"/>
                    </a:lnTo>
                    <a:lnTo>
                      <a:pt x="5070" y="6678"/>
                    </a:lnTo>
                    <a:lnTo>
                      <a:pt x="5178" y="6649"/>
                    </a:lnTo>
                    <a:lnTo>
                      <a:pt x="5282" y="6606"/>
                    </a:lnTo>
                    <a:lnTo>
                      <a:pt x="5332" y="6579"/>
                    </a:lnTo>
                    <a:lnTo>
                      <a:pt x="10366" y="3671"/>
                    </a:lnTo>
                    <a:lnTo>
                      <a:pt x="10418" y="3641"/>
                    </a:lnTo>
                    <a:lnTo>
                      <a:pt x="10511" y="3567"/>
                    </a:lnTo>
                    <a:lnTo>
                      <a:pt x="10595" y="3485"/>
                    </a:lnTo>
                    <a:lnTo>
                      <a:pt x="10665" y="3391"/>
                    </a:lnTo>
                    <a:lnTo>
                      <a:pt x="10723" y="3291"/>
                    </a:lnTo>
                    <a:lnTo>
                      <a:pt x="10769" y="3183"/>
                    </a:lnTo>
                    <a:lnTo>
                      <a:pt x="10799" y="3069"/>
                    </a:lnTo>
                    <a:lnTo>
                      <a:pt x="10815" y="2952"/>
                    </a:lnTo>
                    <a:lnTo>
                      <a:pt x="10816" y="2892"/>
                    </a:lnTo>
                    <a:lnTo>
                      <a:pt x="10816" y="2827"/>
                    </a:lnTo>
                    <a:lnTo>
                      <a:pt x="10815" y="2827"/>
                    </a:lnTo>
                    <a:close/>
                  </a:path>
                </a:pathLst>
              </a:custGeom>
              <a:solidFill>
                <a:srgbClr val="DE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/>
              </p:cNvSpPr>
              <p:nvPr/>
            </p:nvSpPr>
            <p:spPr bwMode="auto">
              <a:xfrm>
                <a:off x="1624" y="1986"/>
                <a:ext cx="3605" cy="1286"/>
              </a:xfrm>
              <a:custGeom>
                <a:avLst/>
                <a:gdLst>
                  <a:gd name="T0" fmla="*/ 10706 w 10816"/>
                  <a:gd name="T1" fmla="*/ 191 h 3859"/>
                  <a:gd name="T2" fmla="*/ 5332 w 10816"/>
                  <a:gd name="T3" fmla="*/ 3295 h 3859"/>
                  <a:gd name="T4" fmla="*/ 5282 w 10816"/>
                  <a:gd name="T5" fmla="*/ 3322 h 3859"/>
                  <a:gd name="T6" fmla="*/ 5178 w 10816"/>
                  <a:gd name="T7" fmla="*/ 3364 h 3859"/>
                  <a:gd name="T8" fmla="*/ 5070 w 10816"/>
                  <a:gd name="T9" fmla="*/ 3393 h 3859"/>
                  <a:gd name="T10" fmla="*/ 4961 w 10816"/>
                  <a:gd name="T11" fmla="*/ 3407 h 3859"/>
                  <a:gd name="T12" fmla="*/ 4851 w 10816"/>
                  <a:gd name="T13" fmla="*/ 3407 h 3859"/>
                  <a:gd name="T14" fmla="*/ 4742 w 10816"/>
                  <a:gd name="T15" fmla="*/ 3393 h 3859"/>
                  <a:gd name="T16" fmla="*/ 4634 w 10816"/>
                  <a:gd name="T17" fmla="*/ 3364 h 3859"/>
                  <a:gd name="T18" fmla="*/ 4530 w 10816"/>
                  <a:gd name="T19" fmla="*/ 3322 h 3859"/>
                  <a:gd name="T20" fmla="*/ 4480 w 10816"/>
                  <a:gd name="T21" fmla="*/ 3295 h 3859"/>
                  <a:gd name="T22" fmla="*/ 0 w 10816"/>
                  <a:gd name="T23" fmla="*/ 707 h 3859"/>
                  <a:gd name="T24" fmla="*/ 2 w 10816"/>
                  <a:gd name="T25" fmla="*/ 760 h 3859"/>
                  <a:gd name="T26" fmla="*/ 15 w 10816"/>
                  <a:gd name="T27" fmla="*/ 862 h 3859"/>
                  <a:gd name="T28" fmla="*/ 42 w 10816"/>
                  <a:gd name="T29" fmla="*/ 960 h 3859"/>
                  <a:gd name="T30" fmla="*/ 81 w 10816"/>
                  <a:gd name="T31" fmla="*/ 1054 h 3859"/>
                  <a:gd name="T32" fmla="*/ 131 w 10816"/>
                  <a:gd name="T33" fmla="*/ 1142 h 3859"/>
                  <a:gd name="T34" fmla="*/ 193 w 10816"/>
                  <a:gd name="T35" fmla="*/ 1222 h 3859"/>
                  <a:gd name="T36" fmla="*/ 265 w 10816"/>
                  <a:gd name="T37" fmla="*/ 1294 h 3859"/>
                  <a:gd name="T38" fmla="*/ 346 w 10816"/>
                  <a:gd name="T39" fmla="*/ 1358 h 3859"/>
                  <a:gd name="T40" fmla="*/ 391 w 10816"/>
                  <a:gd name="T41" fmla="*/ 1384 h 3859"/>
                  <a:gd name="T42" fmla="*/ 4480 w 10816"/>
                  <a:gd name="T43" fmla="*/ 3746 h 3859"/>
                  <a:gd name="T44" fmla="*/ 4530 w 10816"/>
                  <a:gd name="T45" fmla="*/ 3773 h 3859"/>
                  <a:gd name="T46" fmla="*/ 4634 w 10816"/>
                  <a:gd name="T47" fmla="*/ 3816 h 3859"/>
                  <a:gd name="T48" fmla="*/ 4742 w 10816"/>
                  <a:gd name="T49" fmla="*/ 3845 h 3859"/>
                  <a:gd name="T50" fmla="*/ 4851 w 10816"/>
                  <a:gd name="T51" fmla="*/ 3859 h 3859"/>
                  <a:gd name="T52" fmla="*/ 4961 w 10816"/>
                  <a:gd name="T53" fmla="*/ 3859 h 3859"/>
                  <a:gd name="T54" fmla="*/ 5070 w 10816"/>
                  <a:gd name="T55" fmla="*/ 3845 h 3859"/>
                  <a:gd name="T56" fmla="*/ 5178 w 10816"/>
                  <a:gd name="T57" fmla="*/ 3816 h 3859"/>
                  <a:gd name="T58" fmla="*/ 5282 w 10816"/>
                  <a:gd name="T59" fmla="*/ 3773 h 3859"/>
                  <a:gd name="T60" fmla="*/ 5332 w 10816"/>
                  <a:gd name="T61" fmla="*/ 3746 h 3859"/>
                  <a:gd name="T62" fmla="*/ 10366 w 10816"/>
                  <a:gd name="T63" fmla="*/ 838 h 3859"/>
                  <a:gd name="T64" fmla="*/ 10418 w 10816"/>
                  <a:gd name="T65" fmla="*/ 808 h 3859"/>
                  <a:gd name="T66" fmla="*/ 10511 w 10816"/>
                  <a:gd name="T67" fmla="*/ 734 h 3859"/>
                  <a:gd name="T68" fmla="*/ 10595 w 10816"/>
                  <a:gd name="T69" fmla="*/ 652 h 3859"/>
                  <a:gd name="T70" fmla="*/ 10665 w 10816"/>
                  <a:gd name="T71" fmla="*/ 558 h 3859"/>
                  <a:gd name="T72" fmla="*/ 10723 w 10816"/>
                  <a:gd name="T73" fmla="*/ 458 h 3859"/>
                  <a:gd name="T74" fmla="*/ 10769 w 10816"/>
                  <a:gd name="T75" fmla="*/ 350 h 3859"/>
                  <a:gd name="T76" fmla="*/ 10799 w 10816"/>
                  <a:gd name="T77" fmla="*/ 236 h 3859"/>
                  <a:gd name="T78" fmla="*/ 10815 w 10816"/>
                  <a:gd name="T79" fmla="*/ 119 h 3859"/>
                  <a:gd name="T80" fmla="*/ 10816 w 10816"/>
                  <a:gd name="T81" fmla="*/ 59 h 3859"/>
                  <a:gd name="T82" fmla="*/ 10816 w 10816"/>
                  <a:gd name="T83" fmla="*/ 0 h 3859"/>
                  <a:gd name="T84" fmla="*/ 10815 w 10816"/>
                  <a:gd name="T85" fmla="*/ 27 h 3859"/>
                  <a:gd name="T86" fmla="*/ 10801 w 10816"/>
                  <a:gd name="T87" fmla="*/ 82 h 3859"/>
                  <a:gd name="T88" fmla="*/ 10773 w 10816"/>
                  <a:gd name="T89" fmla="*/ 132 h 3859"/>
                  <a:gd name="T90" fmla="*/ 10731 w 10816"/>
                  <a:gd name="T91" fmla="*/ 174 h 3859"/>
                  <a:gd name="T92" fmla="*/ 10706 w 10816"/>
                  <a:gd name="T93" fmla="*/ 191 h 3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16" h="3859">
                    <a:moveTo>
                      <a:pt x="10706" y="191"/>
                    </a:moveTo>
                    <a:lnTo>
                      <a:pt x="5332" y="3295"/>
                    </a:lnTo>
                    <a:lnTo>
                      <a:pt x="5282" y="3322"/>
                    </a:lnTo>
                    <a:lnTo>
                      <a:pt x="5178" y="3364"/>
                    </a:lnTo>
                    <a:lnTo>
                      <a:pt x="5070" y="3393"/>
                    </a:lnTo>
                    <a:lnTo>
                      <a:pt x="4961" y="3407"/>
                    </a:lnTo>
                    <a:lnTo>
                      <a:pt x="4851" y="3407"/>
                    </a:lnTo>
                    <a:lnTo>
                      <a:pt x="4742" y="3393"/>
                    </a:lnTo>
                    <a:lnTo>
                      <a:pt x="4634" y="3364"/>
                    </a:lnTo>
                    <a:lnTo>
                      <a:pt x="4530" y="3322"/>
                    </a:lnTo>
                    <a:lnTo>
                      <a:pt x="4480" y="3295"/>
                    </a:lnTo>
                    <a:lnTo>
                      <a:pt x="0" y="707"/>
                    </a:lnTo>
                    <a:lnTo>
                      <a:pt x="2" y="760"/>
                    </a:lnTo>
                    <a:lnTo>
                      <a:pt x="15" y="862"/>
                    </a:lnTo>
                    <a:lnTo>
                      <a:pt x="42" y="960"/>
                    </a:lnTo>
                    <a:lnTo>
                      <a:pt x="81" y="1054"/>
                    </a:lnTo>
                    <a:lnTo>
                      <a:pt x="131" y="1142"/>
                    </a:lnTo>
                    <a:lnTo>
                      <a:pt x="193" y="1222"/>
                    </a:lnTo>
                    <a:lnTo>
                      <a:pt x="265" y="1294"/>
                    </a:lnTo>
                    <a:lnTo>
                      <a:pt x="346" y="1358"/>
                    </a:lnTo>
                    <a:lnTo>
                      <a:pt x="391" y="1384"/>
                    </a:lnTo>
                    <a:lnTo>
                      <a:pt x="4480" y="3746"/>
                    </a:lnTo>
                    <a:lnTo>
                      <a:pt x="4530" y="3773"/>
                    </a:lnTo>
                    <a:lnTo>
                      <a:pt x="4634" y="3816"/>
                    </a:lnTo>
                    <a:lnTo>
                      <a:pt x="4742" y="3845"/>
                    </a:lnTo>
                    <a:lnTo>
                      <a:pt x="4851" y="3859"/>
                    </a:lnTo>
                    <a:lnTo>
                      <a:pt x="4961" y="3859"/>
                    </a:lnTo>
                    <a:lnTo>
                      <a:pt x="5070" y="3845"/>
                    </a:lnTo>
                    <a:lnTo>
                      <a:pt x="5178" y="3816"/>
                    </a:lnTo>
                    <a:lnTo>
                      <a:pt x="5282" y="3773"/>
                    </a:lnTo>
                    <a:lnTo>
                      <a:pt x="5332" y="3746"/>
                    </a:lnTo>
                    <a:lnTo>
                      <a:pt x="10366" y="838"/>
                    </a:lnTo>
                    <a:lnTo>
                      <a:pt x="10418" y="808"/>
                    </a:lnTo>
                    <a:lnTo>
                      <a:pt x="10511" y="734"/>
                    </a:lnTo>
                    <a:lnTo>
                      <a:pt x="10595" y="652"/>
                    </a:lnTo>
                    <a:lnTo>
                      <a:pt x="10665" y="558"/>
                    </a:lnTo>
                    <a:lnTo>
                      <a:pt x="10723" y="458"/>
                    </a:lnTo>
                    <a:lnTo>
                      <a:pt x="10769" y="350"/>
                    </a:lnTo>
                    <a:lnTo>
                      <a:pt x="10799" y="236"/>
                    </a:lnTo>
                    <a:lnTo>
                      <a:pt x="10815" y="119"/>
                    </a:lnTo>
                    <a:lnTo>
                      <a:pt x="10816" y="59"/>
                    </a:lnTo>
                    <a:lnTo>
                      <a:pt x="10816" y="0"/>
                    </a:lnTo>
                    <a:lnTo>
                      <a:pt x="10815" y="27"/>
                    </a:lnTo>
                    <a:lnTo>
                      <a:pt x="10801" y="82"/>
                    </a:lnTo>
                    <a:lnTo>
                      <a:pt x="10773" y="132"/>
                    </a:lnTo>
                    <a:lnTo>
                      <a:pt x="10731" y="174"/>
                    </a:lnTo>
                    <a:lnTo>
                      <a:pt x="10706" y="191"/>
                    </a:lnTo>
                    <a:close/>
                  </a:path>
                </a:pathLst>
              </a:custGeom>
              <a:solidFill>
                <a:srgbClr val="BB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029" y="1277"/>
                <a:ext cx="1413" cy="814"/>
              </a:xfrm>
              <a:custGeom>
                <a:avLst/>
                <a:gdLst>
                  <a:gd name="T0" fmla="*/ 0 w 4237"/>
                  <a:gd name="T1" fmla="*/ 2120 h 2444"/>
                  <a:gd name="T2" fmla="*/ 554 w 4237"/>
                  <a:gd name="T3" fmla="*/ 2444 h 2444"/>
                  <a:gd name="T4" fmla="*/ 4237 w 4237"/>
                  <a:gd name="T5" fmla="*/ 316 h 2444"/>
                  <a:gd name="T6" fmla="*/ 3687 w 4237"/>
                  <a:gd name="T7" fmla="*/ 0 h 2444"/>
                  <a:gd name="T8" fmla="*/ 0 w 4237"/>
                  <a:gd name="T9" fmla="*/ 212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7" h="2444">
                    <a:moveTo>
                      <a:pt x="0" y="2120"/>
                    </a:moveTo>
                    <a:lnTo>
                      <a:pt x="554" y="2444"/>
                    </a:lnTo>
                    <a:lnTo>
                      <a:pt x="4237" y="316"/>
                    </a:lnTo>
                    <a:lnTo>
                      <a:pt x="3687" y="0"/>
                    </a:lnTo>
                    <a:lnTo>
                      <a:pt x="0" y="2120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2076" y="2158"/>
                <a:ext cx="353" cy="218"/>
              </a:xfrm>
              <a:custGeom>
                <a:avLst/>
                <a:gdLst>
                  <a:gd name="T0" fmla="*/ 766 w 1059"/>
                  <a:gd name="T1" fmla="*/ 0 h 654"/>
                  <a:gd name="T2" fmla="*/ 0 w 1059"/>
                  <a:gd name="T3" fmla="*/ 443 h 654"/>
                  <a:gd name="T4" fmla="*/ 0 w 1059"/>
                  <a:gd name="T5" fmla="*/ 485 h 654"/>
                  <a:gd name="T6" fmla="*/ 292 w 1059"/>
                  <a:gd name="T7" fmla="*/ 654 h 654"/>
                  <a:gd name="T8" fmla="*/ 1059 w 1059"/>
                  <a:gd name="T9" fmla="*/ 213 h 654"/>
                  <a:gd name="T10" fmla="*/ 1059 w 1059"/>
                  <a:gd name="T11" fmla="*/ 168 h 654"/>
                  <a:gd name="T12" fmla="*/ 766 w 1059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654">
                    <a:moveTo>
                      <a:pt x="766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292" y="654"/>
                    </a:lnTo>
                    <a:lnTo>
                      <a:pt x="1059" y="213"/>
                    </a:lnTo>
                    <a:lnTo>
                      <a:pt x="1059" y="168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2076" y="2214"/>
                <a:ext cx="353" cy="162"/>
              </a:xfrm>
              <a:custGeom>
                <a:avLst/>
                <a:gdLst>
                  <a:gd name="T0" fmla="*/ 293 w 1059"/>
                  <a:gd name="T1" fmla="*/ 445 h 486"/>
                  <a:gd name="T2" fmla="*/ 0 w 1059"/>
                  <a:gd name="T3" fmla="*/ 275 h 486"/>
                  <a:gd name="T4" fmla="*/ 0 w 1059"/>
                  <a:gd name="T5" fmla="*/ 317 h 486"/>
                  <a:gd name="T6" fmla="*/ 292 w 1059"/>
                  <a:gd name="T7" fmla="*/ 486 h 486"/>
                  <a:gd name="T8" fmla="*/ 1059 w 1059"/>
                  <a:gd name="T9" fmla="*/ 45 h 486"/>
                  <a:gd name="T10" fmla="*/ 1059 w 1059"/>
                  <a:gd name="T11" fmla="*/ 0 h 486"/>
                  <a:gd name="T12" fmla="*/ 293 w 1059"/>
                  <a:gd name="T13" fmla="*/ 44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486">
                    <a:moveTo>
                      <a:pt x="293" y="445"/>
                    </a:moveTo>
                    <a:lnTo>
                      <a:pt x="0" y="275"/>
                    </a:lnTo>
                    <a:lnTo>
                      <a:pt x="0" y="317"/>
                    </a:lnTo>
                    <a:lnTo>
                      <a:pt x="292" y="486"/>
                    </a:lnTo>
                    <a:lnTo>
                      <a:pt x="1059" y="45"/>
                    </a:lnTo>
                    <a:lnTo>
                      <a:pt x="1059" y="0"/>
                    </a:lnTo>
                    <a:lnTo>
                      <a:pt x="293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2206" y="2232"/>
                <a:ext cx="391" cy="240"/>
              </a:xfrm>
              <a:custGeom>
                <a:avLst/>
                <a:gdLst>
                  <a:gd name="T0" fmla="*/ 764 w 1172"/>
                  <a:gd name="T1" fmla="*/ 0 h 722"/>
                  <a:gd name="T2" fmla="*/ 0 w 1172"/>
                  <a:gd name="T3" fmla="*/ 445 h 722"/>
                  <a:gd name="T4" fmla="*/ 0 w 1172"/>
                  <a:gd name="T5" fmla="*/ 485 h 722"/>
                  <a:gd name="T6" fmla="*/ 404 w 1172"/>
                  <a:gd name="T7" fmla="*/ 722 h 722"/>
                  <a:gd name="T8" fmla="*/ 1172 w 1172"/>
                  <a:gd name="T9" fmla="*/ 281 h 722"/>
                  <a:gd name="T10" fmla="*/ 1172 w 1172"/>
                  <a:gd name="T11" fmla="*/ 236 h 722"/>
                  <a:gd name="T12" fmla="*/ 764 w 1172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2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404" y="722"/>
                    </a:lnTo>
                    <a:lnTo>
                      <a:pt x="1172" y="281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206" y="2310"/>
                <a:ext cx="391" cy="162"/>
              </a:xfrm>
              <a:custGeom>
                <a:avLst/>
                <a:gdLst>
                  <a:gd name="T0" fmla="*/ 406 w 1172"/>
                  <a:gd name="T1" fmla="*/ 444 h 486"/>
                  <a:gd name="T2" fmla="*/ 0 w 1172"/>
                  <a:gd name="T3" fmla="*/ 209 h 486"/>
                  <a:gd name="T4" fmla="*/ 0 w 1172"/>
                  <a:gd name="T5" fmla="*/ 249 h 486"/>
                  <a:gd name="T6" fmla="*/ 404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4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2492" y="2067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5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2492" y="2146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8 h 484"/>
                  <a:gd name="T4" fmla="*/ 0 w 1172"/>
                  <a:gd name="T5" fmla="*/ 249 h 484"/>
                  <a:gd name="T6" fmla="*/ 405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8"/>
                    </a:lnTo>
                    <a:lnTo>
                      <a:pt x="0" y="249"/>
                    </a:lnTo>
                    <a:lnTo>
                      <a:pt x="405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2759" y="2106"/>
                <a:ext cx="390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3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4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3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4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2759" y="2184"/>
                <a:ext cx="390" cy="162"/>
              </a:xfrm>
              <a:custGeom>
                <a:avLst/>
                <a:gdLst>
                  <a:gd name="T0" fmla="*/ 406 w 1172"/>
                  <a:gd name="T1" fmla="*/ 445 h 486"/>
                  <a:gd name="T2" fmla="*/ 0 w 1172"/>
                  <a:gd name="T3" fmla="*/ 209 h 486"/>
                  <a:gd name="T4" fmla="*/ 0 w 1172"/>
                  <a:gd name="T5" fmla="*/ 250 h 486"/>
                  <a:gd name="T6" fmla="*/ 405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5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2961" y="218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4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2961" y="2259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8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8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246" y="2016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6 h 720"/>
                  <a:gd name="T6" fmla="*/ 405 w 1172"/>
                  <a:gd name="T7" fmla="*/ 720 h 720"/>
                  <a:gd name="T8" fmla="*/ 1172 w 1172"/>
                  <a:gd name="T9" fmla="*/ 280 h 720"/>
                  <a:gd name="T10" fmla="*/ 1172 w 1172"/>
                  <a:gd name="T11" fmla="*/ 237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405" y="720"/>
                    </a:lnTo>
                    <a:lnTo>
                      <a:pt x="1172" y="280"/>
                    </a:lnTo>
                    <a:lnTo>
                      <a:pt x="1172" y="237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246" y="2095"/>
                <a:ext cx="391" cy="161"/>
              </a:xfrm>
              <a:custGeom>
                <a:avLst/>
                <a:gdLst>
                  <a:gd name="T0" fmla="*/ 406 w 1172"/>
                  <a:gd name="T1" fmla="*/ 443 h 483"/>
                  <a:gd name="T2" fmla="*/ 0 w 1172"/>
                  <a:gd name="T3" fmla="*/ 207 h 483"/>
                  <a:gd name="T4" fmla="*/ 0 w 1172"/>
                  <a:gd name="T5" fmla="*/ 249 h 483"/>
                  <a:gd name="T6" fmla="*/ 405 w 1172"/>
                  <a:gd name="T7" fmla="*/ 483 h 483"/>
                  <a:gd name="T8" fmla="*/ 1172 w 1172"/>
                  <a:gd name="T9" fmla="*/ 43 h 483"/>
                  <a:gd name="T10" fmla="*/ 1172 w 1172"/>
                  <a:gd name="T11" fmla="*/ 0 h 483"/>
                  <a:gd name="T12" fmla="*/ 406 w 1172"/>
                  <a:gd name="T13" fmla="*/ 44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3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5" y="483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537" y="1849"/>
                <a:ext cx="391" cy="241"/>
              </a:xfrm>
              <a:custGeom>
                <a:avLst/>
                <a:gdLst>
                  <a:gd name="T0" fmla="*/ 766 w 1173"/>
                  <a:gd name="T1" fmla="*/ 0 h 722"/>
                  <a:gd name="T2" fmla="*/ 0 w 1173"/>
                  <a:gd name="T3" fmla="*/ 445 h 722"/>
                  <a:gd name="T4" fmla="*/ 0 w 1173"/>
                  <a:gd name="T5" fmla="*/ 486 h 722"/>
                  <a:gd name="T6" fmla="*/ 404 w 1173"/>
                  <a:gd name="T7" fmla="*/ 722 h 722"/>
                  <a:gd name="T8" fmla="*/ 1173 w 1173"/>
                  <a:gd name="T9" fmla="*/ 281 h 722"/>
                  <a:gd name="T10" fmla="*/ 1173 w 1173"/>
                  <a:gd name="T11" fmla="*/ 236 h 722"/>
                  <a:gd name="T12" fmla="*/ 766 w 1173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722">
                    <a:moveTo>
                      <a:pt x="766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404" y="722"/>
                    </a:lnTo>
                    <a:lnTo>
                      <a:pt x="1173" y="281"/>
                    </a:lnTo>
                    <a:lnTo>
                      <a:pt x="1173" y="236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537" y="1928"/>
                <a:ext cx="391" cy="162"/>
              </a:xfrm>
              <a:custGeom>
                <a:avLst/>
                <a:gdLst>
                  <a:gd name="T0" fmla="*/ 407 w 1173"/>
                  <a:gd name="T1" fmla="*/ 444 h 486"/>
                  <a:gd name="T2" fmla="*/ 0 w 1173"/>
                  <a:gd name="T3" fmla="*/ 209 h 486"/>
                  <a:gd name="T4" fmla="*/ 0 w 1173"/>
                  <a:gd name="T5" fmla="*/ 250 h 486"/>
                  <a:gd name="T6" fmla="*/ 404 w 1173"/>
                  <a:gd name="T7" fmla="*/ 486 h 486"/>
                  <a:gd name="T8" fmla="*/ 1173 w 1173"/>
                  <a:gd name="T9" fmla="*/ 45 h 486"/>
                  <a:gd name="T10" fmla="*/ 1173 w 1173"/>
                  <a:gd name="T11" fmla="*/ 0 h 486"/>
                  <a:gd name="T12" fmla="*/ 407 w 1173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486">
                    <a:moveTo>
                      <a:pt x="407" y="444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4" y="486"/>
                    </a:lnTo>
                    <a:lnTo>
                      <a:pt x="1173" y="45"/>
                    </a:lnTo>
                    <a:lnTo>
                      <a:pt x="1173" y="0"/>
                    </a:lnTo>
                    <a:lnTo>
                      <a:pt x="407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045" y="194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045" y="2019"/>
                <a:ext cx="391" cy="161"/>
              </a:xfrm>
              <a:custGeom>
                <a:avLst/>
                <a:gdLst>
                  <a:gd name="T0" fmla="*/ 406 w 1172"/>
                  <a:gd name="T1" fmla="*/ 444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4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3334" y="1773"/>
                <a:ext cx="390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80 h 720"/>
                  <a:gd name="T10" fmla="*/ 1172 w 1172"/>
                  <a:gd name="T11" fmla="*/ 235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80"/>
                    </a:lnTo>
                    <a:lnTo>
                      <a:pt x="1172" y="23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3334" y="1851"/>
                <a:ext cx="390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5 w 1172"/>
                  <a:gd name="T7" fmla="*/ 485 h 485"/>
                  <a:gd name="T8" fmla="*/ 1172 w 1172"/>
                  <a:gd name="T9" fmla="*/ 45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5" y="485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3623" y="1609"/>
                <a:ext cx="391" cy="240"/>
              </a:xfrm>
              <a:custGeom>
                <a:avLst/>
                <a:gdLst>
                  <a:gd name="T0" fmla="*/ 764 w 1173"/>
                  <a:gd name="T1" fmla="*/ 0 h 721"/>
                  <a:gd name="T2" fmla="*/ 0 w 1173"/>
                  <a:gd name="T3" fmla="*/ 445 h 721"/>
                  <a:gd name="T4" fmla="*/ 0 w 1173"/>
                  <a:gd name="T5" fmla="*/ 485 h 721"/>
                  <a:gd name="T6" fmla="*/ 404 w 1173"/>
                  <a:gd name="T7" fmla="*/ 721 h 721"/>
                  <a:gd name="T8" fmla="*/ 1173 w 1173"/>
                  <a:gd name="T9" fmla="*/ 280 h 721"/>
                  <a:gd name="T10" fmla="*/ 1173 w 1173"/>
                  <a:gd name="T11" fmla="*/ 236 h 721"/>
                  <a:gd name="T12" fmla="*/ 764 w 1173"/>
                  <a:gd name="T13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721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404" y="721"/>
                    </a:lnTo>
                    <a:lnTo>
                      <a:pt x="1173" y="280"/>
                    </a:lnTo>
                    <a:lnTo>
                      <a:pt x="1173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3623" y="1687"/>
                <a:ext cx="391" cy="162"/>
              </a:xfrm>
              <a:custGeom>
                <a:avLst/>
                <a:gdLst>
                  <a:gd name="T0" fmla="*/ 407 w 1173"/>
                  <a:gd name="T1" fmla="*/ 443 h 485"/>
                  <a:gd name="T2" fmla="*/ 0 w 1173"/>
                  <a:gd name="T3" fmla="*/ 209 h 485"/>
                  <a:gd name="T4" fmla="*/ 0 w 1173"/>
                  <a:gd name="T5" fmla="*/ 249 h 485"/>
                  <a:gd name="T6" fmla="*/ 404 w 1173"/>
                  <a:gd name="T7" fmla="*/ 485 h 485"/>
                  <a:gd name="T8" fmla="*/ 1173 w 1173"/>
                  <a:gd name="T9" fmla="*/ 44 h 485"/>
                  <a:gd name="T10" fmla="*/ 1173 w 1173"/>
                  <a:gd name="T11" fmla="*/ 0 h 485"/>
                  <a:gd name="T12" fmla="*/ 407 w 1173"/>
                  <a:gd name="T13" fmla="*/ 44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3" h="485">
                    <a:moveTo>
                      <a:pt x="407" y="443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5"/>
                    </a:lnTo>
                    <a:lnTo>
                      <a:pt x="1173" y="44"/>
                    </a:lnTo>
                    <a:lnTo>
                      <a:pt x="1173" y="0"/>
                    </a:lnTo>
                    <a:lnTo>
                      <a:pt x="407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2778" y="1903"/>
                <a:ext cx="391" cy="240"/>
              </a:xfrm>
              <a:custGeom>
                <a:avLst/>
                <a:gdLst>
                  <a:gd name="T0" fmla="*/ 764 w 1172"/>
                  <a:gd name="T1" fmla="*/ 0 h 721"/>
                  <a:gd name="T2" fmla="*/ 0 w 1172"/>
                  <a:gd name="T3" fmla="*/ 444 h 721"/>
                  <a:gd name="T4" fmla="*/ 0 w 1172"/>
                  <a:gd name="T5" fmla="*/ 486 h 721"/>
                  <a:gd name="T6" fmla="*/ 404 w 1172"/>
                  <a:gd name="T7" fmla="*/ 721 h 721"/>
                  <a:gd name="T8" fmla="*/ 1172 w 1172"/>
                  <a:gd name="T9" fmla="*/ 280 h 721"/>
                  <a:gd name="T10" fmla="*/ 1172 w 1172"/>
                  <a:gd name="T11" fmla="*/ 237 h 721"/>
                  <a:gd name="T12" fmla="*/ 764 w 1172"/>
                  <a:gd name="T13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1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404" y="721"/>
                    </a:lnTo>
                    <a:lnTo>
                      <a:pt x="1172" y="280"/>
                    </a:lnTo>
                    <a:lnTo>
                      <a:pt x="1172" y="237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2778" y="1982"/>
                <a:ext cx="391" cy="161"/>
              </a:xfrm>
              <a:custGeom>
                <a:avLst/>
                <a:gdLst>
                  <a:gd name="T0" fmla="*/ 406 w 1172"/>
                  <a:gd name="T1" fmla="*/ 443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3065" y="1736"/>
                <a:ext cx="391" cy="240"/>
              </a:xfrm>
              <a:custGeom>
                <a:avLst/>
                <a:gdLst>
                  <a:gd name="T0" fmla="*/ 765 w 1172"/>
                  <a:gd name="T1" fmla="*/ 0 h 722"/>
                  <a:gd name="T2" fmla="*/ 0 w 1172"/>
                  <a:gd name="T3" fmla="*/ 445 h 722"/>
                  <a:gd name="T4" fmla="*/ 0 w 1172"/>
                  <a:gd name="T5" fmla="*/ 486 h 722"/>
                  <a:gd name="T6" fmla="*/ 405 w 1172"/>
                  <a:gd name="T7" fmla="*/ 722 h 722"/>
                  <a:gd name="T8" fmla="*/ 1172 w 1172"/>
                  <a:gd name="T9" fmla="*/ 281 h 722"/>
                  <a:gd name="T10" fmla="*/ 1172 w 1172"/>
                  <a:gd name="T11" fmla="*/ 236 h 722"/>
                  <a:gd name="T12" fmla="*/ 765 w 1172"/>
                  <a:gd name="T13" fmla="*/ 0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2">
                    <a:moveTo>
                      <a:pt x="765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405" y="722"/>
                    </a:lnTo>
                    <a:lnTo>
                      <a:pt x="1172" y="281"/>
                    </a:lnTo>
                    <a:lnTo>
                      <a:pt x="1172" y="236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3065" y="1814"/>
                <a:ext cx="391" cy="162"/>
              </a:xfrm>
              <a:custGeom>
                <a:avLst/>
                <a:gdLst>
                  <a:gd name="T0" fmla="*/ 406 w 1172"/>
                  <a:gd name="T1" fmla="*/ 444 h 486"/>
                  <a:gd name="T2" fmla="*/ 0 w 1172"/>
                  <a:gd name="T3" fmla="*/ 209 h 486"/>
                  <a:gd name="T4" fmla="*/ 0 w 1172"/>
                  <a:gd name="T5" fmla="*/ 250 h 486"/>
                  <a:gd name="T6" fmla="*/ 405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6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6" y="444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6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3353" y="1570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5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3353" y="1648"/>
                <a:ext cx="391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4 w 1172"/>
                  <a:gd name="T7" fmla="*/ 485 h 485"/>
                  <a:gd name="T8" fmla="*/ 1172 w 1172"/>
                  <a:gd name="T9" fmla="*/ 44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5"/>
                    </a:lnTo>
                    <a:lnTo>
                      <a:pt x="1172" y="44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3640" y="1405"/>
                <a:ext cx="391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3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4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3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4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3640" y="1483"/>
                <a:ext cx="391" cy="162"/>
              </a:xfrm>
              <a:custGeom>
                <a:avLst/>
                <a:gdLst>
                  <a:gd name="T0" fmla="*/ 407 w 1172"/>
                  <a:gd name="T1" fmla="*/ 444 h 486"/>
                  <a:gd name="T2" fmla="*/ 0 w 1172"/>
                  <a:gd name="T3" fmla="*/ 209 h 486"/>
                  <a:gd name="T4" fmla="*/ 0 w 1172"/>
                  <a:gd name="T5" fmla="*/ 249 h 486"/>
                  <a:gd name="T6" fmla="*/ 404 w 1172"/>
                  <a:gd name="T7" fmla="*/ 486 h 486"/>
                  <a:gd name="T8" fmla="*/ 1172 w 1172"/>
                  <a:gd name="T9" fmla="*/ 45 h 486"/>
                  <a:gd name="T10" fmla="*/ 1172 w 1172"/>
                  <a:gd name="T11" fmla="*/ 0 h 486"/>
                  <a:gd name="T12" fmla="*/ 407 w 1172"/>
                  <a:gd name="T13" fmla="*/ 4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6">
                    <a:moveTo>
                      <a:pt x="407" y="444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4" y="486"/>
                    </a:lnTo>
                    <a:lnTo>
                      <a:pt x="1172" y="45"/>
                    </a:lnTo>
                    <a:lnTo>
                      <a:pt x="1172" y="0"/>
                    </a:lnTo>
                    <a:lnTo>
                      <a:pt x="407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2371" y="2271"/>
                <a:ext cx="491" cy="298"/>
              </a:xfrm>
              <a:custGeom>
                <a:avLst/>
                <a:gdLst>
                  <a:gd name="T0" fmla="*/ 1473 w 1473"/>
                  <a:gd name="T1" fmla="*/ 236 h 893"/>
                  <a:gd name="T2" fmla="*/ 1066 w 1473"/>
                  <a:gd name="T3" fmla="*/ 0 h 893"/>
                  <a:gd name="T4" fmla="*/ 0 w 1473"/>
                  <a:gd name="T5" fmla="*/ 617 h 893"/>
                  <a:gd name="T6" fmla="*/ 0 w 1473"/>
                  <a:gd name="T7" fmla="*/ 657 h 893"/>
                  <a:gd name="T8" fmla="*/ 405 w 1473"/>
                  <a:gd name="T9" fmla="*/ 893 h 893"/>
                  <a:gd name="T10" fmla="*/ 1473 w 1473"/>
                  <a:gd name="T11" fmla="*/ 281 h 893"/>
                  <a:gd name="T12" fmla="*/ 1473 w 1473"/>
                  <a:gd name="T13" fmla="*/ 236 h 893"/>
                  <a:gd name="T14" fmla="*/ 1473 w 1473"/>
                  <a:gd name="T15" fmla="*/ 236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3" h="893">
                    <a:moveTo>
                      <a:pt x="1473" y="236"/>
                    </a:moveTo>
                    <a:lnTo>
                      <a:pt x="1066" y="0"/>
                    </a:lnTo>
                    <a:lnTo>
                      <a:pt x="0" y="617"/>
                    </a:lnTo>
                    <a:lnTo>
                      <a:pt x="0" y="657"/>
                    </a:lnTo>
                    <a:lnTo>
                      <a:pt x="405" y="893"/>
                    </a:lnTo>
                    <a:lnTo>
                      <a:pt x="1473" y="281"/>
                    </a:lnTo>
                    <a:lnTo>
                      <a:pt x="1473" y="236"/>
                    </a:lnTo>
                    <a:lnTo>
                      <a:pt x="1473" y="236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371" y="2350"/>
                <a:ext cx="491" cy="219"/>
              </a:xfrm>
              <a:custGeom>
                <a:avLst/>
                <a:gdLst>
                  <a:gd name="T0" fmla="*/ 0 w 1473"/>
                  <a:gd name="T1" fmla="*/ 381 h 657"/>
                  <a:gd name="T2" fmla="*/ 0 w 1473"/>
                  <a:gd name="T3" fmla="*/ 421 h 657"/>
                  <a:gd name="T4" fmla="*/ 405 w 1473"/>
                  <a:gd name="T5" fmla="*/ 657 h 657"/>
                  <a:gd name="T6" fmla="*/ 1473 w 1473"/>
                  <a:gd name="T7" fmla="*/ 45 h 657"/>
                  <a:gd name="T8" fmla="*/ 1473 w 1473"/>
                  <a:gd name="T9" fmla="*/ 0 h 657"/>
                  <a:gd name="T10" fmla="*/ 406 w 1473"/>
                  <a:gd name="T11" fmla="*/ 617 h 657"/>
                  <a:gd name="T12" fmla="*/ 0 w 1473"/>
                  <a:gd name="T13" fmla="*/ 381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3" h="657">
                    <a:moveTo>
                      <a:pt x="0" y="381"/>
                    </a:moveTo>
                    <a:lnTo>
                      <a:pt x="0" y="421"/>
                    </a:lnTo>
                    <a:lnTo>
                      <a:pt x="405" y="657"/>
                    </a:lnTo>
                    <a:lnTo>
                      <a:pt x="1473" y="45"/>
                    </a:lnTo>
                    <a:lnTo>
                      <a:pt x="1473" y="0"/>
                    </a:lnTo>
                    <a:lnTo>
                      <a:pt x="406" y="617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539" y="2348"/>
                <a:ext cx="527" cy="319"/>
              </a:xfrm>
              <a:custGeom>
                <a:avLst/>
                <a:gdLst>
                  <a:gd name="T0" fmla="*/ 1579 w 1581"/>
                  <a:gd name="T1" fmla="*/ 235 h 955"/>
                  <a:gd name="T2" fmla="*/ 1173 w 1581"/>
                  <a:gd name="T3" fmla="*/ 0 h 955"/>
                  <a:gd name="T4" fmla="*/ 0 w 1581"/>
                  <a:gd name="T5" fmla="*/ 678 h 955"/>
                  <a:gd name="T6" fmla="*/ 0 w 1581"/>
                  <a:gd name="T7" fmla="*/ 719 h 955"/>
                  <a:gd name="T8" fmla="*/ 406 w 1581"/>
                  <a:gd name="T9" fmla="*/ 955 h 955"/>
                  <a:gd name="T10" fmla="*/ 1581 w 1581"/>
                  <a:gd name="T11" fmla="*/ 278 h 955"/>
                  <a:gd name="T12" fmla="*/ 1581 w 1581"/>
                  <a:gd name="T13" fmla="*/ 235 h 955"/>
                  <a:gd name="T14" fmla="*/ 1579 w 1581"/>
                  <a:gd name="T15" fmla="*/ 235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1" h="955">
                    <a:moveTo>
                      <a:pt x="1579" y="235"/>
                    </a:moveTo>
                    <a:lnTo>
                      <a:pt x="1173" y="0"/>
                    </a:lnTo>
                    <a:lnTo>
                      <a:pt x="0" y="678"/>
                    </a:lnTo>
                    <a:lnTo>
                      <a:pt x="0" y="719"/>
                    </a:lnTo>
                    <a:lnTo>
                      <a:pt x="406" y="955"/>
                    </a:lnTo>
                    <a:lnTo>
                      <a:pt x="1581" y="278"/>
                    </a:lnTo>
                    <a:lnTo>
                      <a:pt x="1581" y="235"/>
                    </a:lnTo>
                    <a:lnTo>
                      <a:pt x="1579" y="235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539" y="2427"/>
                <a:ext cx="527" cy="240"/>
              </a:xfrm>
              <a:custGeom>
                <a:avLst/>
                <a:gdLst>
                  <a:gd name="T0" fmla="*/ 0 w 1581"/>
                  <a:gd name="T1" fmla="*/ 443 h 720"/>
                  <a:gd name="T2" fmla="*/ 0 w 1581"/>
                  <a:gd name="T3" fmla="*/ 484 h 720"/>
                  <a:gd name="T4" fmla="*/ 406 w 1581"/>
                  <a:gd name="T5" fmla="*/ 720 h 720"/>
                  <a:gd name="T6" fmla="*/ 1581 w 1581"/>
                  <a:gd name="T7" fmla="*/ 43 h 720"/>
                  <a:gd name="T8" fmla="*/ 1581 w 1581"/>
                  <a:gd name="T9" fmla="*/ 0 h 720"/>
                  <a:gd name="T10" fmla="*/ 407 w 1581"/>
                  <a:gd name="T11" fmla="*/ 680 h 720"/>
                  <a:gd name="T12" fmla="*/ 0 w 1581"/>
                  <a:gd name="T13" fmla="*/ 443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1" h="720">
                    <a:moveTo>
                      <a:pt x="0" y="443"/>
                    </a:moveTo>
                    <a:lnTo>
                      <a:pt x="0" y="484"/>
                    </a:lnTo>
                    <a:lnTo>
                      <a:pt x="406" y="720"/>
                    </a:lnTo>
                    <a:lnTo>
                      <a:pt x="1581" y="43"/>
                    </a:lnTo>
                    <a:lnTo>
                      <a:pt x="1581" y="0"/>
                    </a:lnTo>
                    <a:lnTo>
                      <a:pt x="407" y="680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1"/>
              <p:cNvSpPr>
                <a:spLocks noChangeArrowheads="1"/>
              </p:cNvSpPr>
              <p:nvPr/>
            </p:nvSpPr>
            <p:spPr bwMode="auto">
              <a:xfrm>
                <a:off x="3065" y="2427"/>
                <a:ext cx="1" cy="1"/>
              </a:xfrm>
              <a:prstGeom prst="rect">
                <a:avLst/>
              </a:prstGeom>
              <a:solidFill>
                <a:srgbClr val="2523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2705" y="2522"/>
                <a:ext cx="392" cy="240"/>
              </a:xfrm>
              <a:custGeom>
                <a:avLst/>
                <a:gdLst>
                  <a:gd name="T0" fmla="*/ 766 w 1174"/>
                  <a:gd name="T1" fmla="*/ 0 h 720"/>
                  <a:gd name="T2" fmla="*/ 0 w 1174"/>
                  <a:gd name="T3" fmla="*/ 444 h 720"/>
                  <a:gd name="T4" fmla="*/ 0 w 1174"/>
                  <a:gd name="T5" fmla="*/ 485 h 720"/>
                  <a:gd name="T6" fmla="*/ 405 w 1174"/>
                  <a:gd name="T7" fmla="*/ 720 h 720"/>
                  <a:gd name="T8" fmla="*/ 1174 w 1174"/>
                  <a:gd name="T9" fmla="*/ 279 h 720"/>
                  <a:gd name="T10" fmla="*/ 1174 w 1174"/>
                  <a:gd name="T11" fmla="*/ 235 h 720"/>
                  <a:gd name="T12" fmla="*/ 766 w 1174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4" h="720">
                    <a:moveTo>
                      <a:pt x="766" y="0"/>
                    </a:moveTo>
                    <a:lnTo>
                      <a:pt x="0" y="444"/>
                    </a:lnTo>
                    <a:lnTo>
                      <a:pt x="0" y="485"/>
                    </a:lnTo>
                    <a:lnTo>
                      <a:pt x="405" y="720"/>
                    </a:lnTo>
                    <a:lnTo>
                      <a:pt x="1174" y="279"/>
                    </a:lnTo>
                    <a:lnTo>
                      <a:pt x="1174" y="235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2705" y="2600"/>
                <a:ext cx="392" cy="162"/>
              </a:xfrm>
              <a:custGeom>
                <a:avLst/>
                <a:gdLst>
                  <a:gd name="T0" fmla="*/ 408 w 1174"/>
                  <a:gd name="T1" fmla="*/ 445 h 485"/>
                  <a:gd name="T2" fmla="*/ 0 w 1174"/>
                  <a:gd name="T3" fmla="*/ 209 h 485"/>
                  <a:gd name="T4" fmla="*/ 0 w 1174"/>
                  <a:gd name="T5" fmla="*/ 250 h 485"/>
                  <a:gd name="T6" fmla="*/ 405 w 1174"/>
                  <a:gd name="T7" fmla="*/ 485 h 485"/>
                  <a:gd name="T8" fmla="*/ 1174 w 1174"/>
                  <a:gd name="T9" fmla="*/ 44 h 485"/>
                  <a:gd name="T10" fmla="*/ 1174 w 1174"/>
                  <a:gd name="T11" fmla="*/ 0 h 485"/>
                  <a:gd name="T12" fmla="*/ 408 w 1174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4" h="485">
                    <a:moveTo>
                      <a:pt x="408" y="445"/>
                    </a:moveTo>
                    <a:lnTo>
                      <a:pt x="0" y="209"/>
                    </a:lnTo>
                    <a:lnTo>
                      <a:pt x="0" y="250"/>
                    </a:lnTo>
                    <a:lnTo>
                      <a:pt x="405" y="485"/>
                    </a:lnTo>
                    <a:lnTo>
                      <a:pt x="1174" y="44"/>
                    </a:lnTo>
                    <a:lnTo>
                      <a:pt x="1174" y="0"/>
                    </a:lnTo>
                    <a:lnTo>
                      <a:pt x="408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2992" y="2356"/>
                <a:ext cx="391" cy="240"/>
              </a:xfrm>
              <a:custGeom>
                <a:avLst/>
                <a:gdLst>
                  <a:gd name="T0" fmla="*/ 765 w 1172"/>
                  <a:gd name="T1" fmla="*/ 0 h 720"/>
                  <a:gd name="T2" fmla="*/ 0 w 1172"/>
                  <a:gd name="T3" fmla="*/ 444 h 720"/>
                  <a:gd name="T4" fmla="*/ 0 w 1172"/>
                  <a:gd name="T5" fmla="*/ 484 h 720"/>
                  <a:gd name="T6" fmla="*/ 405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5 h 720"/>
                  <a:gd name="T12" fmla="*/ 765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405" y="720"/>
                    </a:lnTo>
                    <a:lnTo>
                      <a:pt x="1172" y="279"/>
                    </a:lnTo>
                    <a:lnTo>
                      <a:pt x="1172" y="23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2992" y="2434"/>
                <a:ext cx="391" cy="162"/>
              </a:xfrm>
              <a:custGeom>
                <a:avLst/>
                <a:gdLst>
                  <a:gd name="T0" fmla="*/ 406 w 1172"/>
                  <a:gd name="T1" fmla="*/ 445 h 485"/>
                  <a:gd name="T2" fmla="*/ 0 w 1172"/>
                  <a:gd name="T3" fmla="*/ 209 h 485"/>
                  <a:gd name="T4" fmla="*/ 0 w 1172"/>
                  <a:gd name="T5" fmla="*/ 249 h 485"/>
                  <a:gd name="T6" fmla="*/ 405 w 1172"/>
                  <a:gd name="T7" fmla="*/ 485 h 485"/>
                  <a:gd name="T8" fmla="*/ 1172 w 1172"/>
                  <a:gd name="T9" fmla="*/ 44 h 485"/>
                  <a:gd name="T10" fmla="*/ 1172 w 1172"/>
                  <a:gd name="T11" fmla="*/ 0 h 485"/>
                  <a:gd name="T12" fmla="*/ 406 w 1172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5">
                    <a:moveTo>
                      <a:pt x="406" y="445"/>
                    </a:moveTo>
                    <a:lnTo>
                      <a:pt x="0" y="209"/>
                    </a:lnTo>
                    <a:lnTo>
                      <a:pt x="0" y="249"/>
                    </a:lnTo>
                    <a:lnTo>
                      <a:pt x="405" y="485"/>
                    </a:lnTo>
                    <a:lnTo>
                      <a:pt x="1172" y="44"/>
                    </a:lnTo>
                    <a:lnTo>
                      <a:pt x="1172" y="0"/>
                    </a:lnTo>
                    <a:lnTo>
                      <a:pt x="406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3279" y="1858"/>
                <a:ext cx="963" cy="572"/>
              </a:xfrm>
              <a:custGeom>
                <a:avLst/>
                <a:gdLst>
                  <a:gd name="T0" fmla="*/ 2482 w 2889"/>
                  <a:gd name="T1" fmla="*/ 0 h 1716"/>
                  <a:gd name="T2" fmla="*/ 0 w 2889"/>
                  <a:gd name="T3" fmla="*/ 1440 h 1716"/>
                  <a:gd name="T4" fmla="*/ 0 w 2889"/>
                  <a:gd name="T5" fmla="*/ 1482 h 1716"/>
                  <a:gd name="T6" fmla="*/ 404 w 2889"/>
                  <a:gd name="T7" fmla="*/ 1716 h 1716"/>
                  <a:gd name="T8" fmla="*/ 2889 w 2889"/>
                  <a:gd name="T9" fmla="*/ 279 h 1716"/>
                  <a:gd name="T10" fmla="*/ 2889 w 2889"/>
                  <a:gd name="T11" fmla="*/ 234 h 1716"/>
                  <a:gd name="T12" fmla="*/ 2482 w 2889"/>
                  <a:gd name="T13" fmla="*/ 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9" h="1716">
                    <a:moveTo>
                      <a:pt x="2482" y="0"/>
                    </a:moveTo>
                    <a:lnTo>
                      <a:pt x="0" y="1440"/>
                    </a:lnTo>
                    <a:lnTo>
                      <a:pt x="0" y="1482"/>
                    </a:lnTo>
                    <a:lnTo>
                      <a:pt x="404" y="1716"/>
                    </a:lnTo>
                    <a:lnTo>
                      <a:pt x="2889" y="279"/>
                    </a:lnTo>
                    <a:lnTo>
                      <a:pt x="2889" y="234"/>
                    </a:lnTo>
                    <a:lnTo>
                      <a:pt x="2482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3279" y="1936"/>
                <a:ext cx="963" cy="494"/>
              </a:xfrm>
              <a:custGeom>
                <a:avLst/>
                <a:gdLst>
                  <a:gd name="T0" fmla="*/ 406 w 2889"/>
                  <a:gd name="T1" fmla="*/ 1442 h 1482"/>
                  <a:gd name="T2" fmla="*/ 0 w 2889"/>
                  <a:gd name="T3" fmla="*/ 1206 h 1482"/>
                  <a:gd name="T4" fmla="*/ 0 w 2889"/>
                  <a:gd name="T5" fmla="*/ 1248 h 1482"/>
                  <a:gd name="T6" fmla="*/ 404 w 2889"/>
                  <a:gd name="T7" fmla="*/ 1482 h 1482"/>
                  <a:gd name="T8" fmla="*/ 2889 w 2889"/>
                  <a:gd name="T9" fmla="*/ 45 h 1482"/>
                  <a:gd name="T10" fmla="*/ 2889 w 2889"/>
                  <a:gd name="T11" fmla="*/ 0 h 1482"/>
                  <a:gd name="T12" fmla="*/ 406 w 2889"/>
                  <a:gd name="T13" fmla="*/ 1442 h 1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9" h="1482">
                    <a:moveTo>
                      <a:pt x="406" y="1442"/>
                    </a:moveTo>
                    <a:lnTo>
                      <a:pt x="0" y="1206"/>
                    </a:lnTo>
                    <a:lnTo>
                      <a:pt x="0" y="1248"/>
                    </a:lnTo>
                    <a:lnTo>
                      <a:pt x="404" y="1482"/>
                    </a:lnTo>
                    <a:lnTo>
                      <a:pt x="2889" y="45"/>
                    </a:lnTo>
                    <a:lnTo>
                      <a:pt x="2889" y="0"/>
                    </a:lnTo>
                    <a:lnTo>
                      <a:pt x="406" y="1442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4140" y="1694"/>
                <a:ext cx="390" cy="240"/>
              </a:xfrm>
              <a:custGeom>
                <a:avLst/>
                <a:gdLst>
                  <a:gd name="T0" fmla="*/ 764 w 1172"/>
                  <a:gd name="T1" fmla="*/ 0 h 720"/>
                  <a:gd name="T2" fmla="*/ 0 w 1172"/>
                  <a:gd name="T3" fmla="*/ 443 h 720"/>
                  <a:gd name="T4" fmla="*/ 0 w 1172"/>
                  <a:gd name="T5" fmla="*/ 485 h 720"/>
                  <a:gd name="T6" fmla="*/ 404 w 1172"/>
                  <a:gd name="T7" fmla="*/ 720 h 720"/>
                  <a:gd name="T8" fmla="*/ 1172 w 1172"/>
                  <a:gd name="T9" fmla="*/ 279 h 720"/>
                  <a:gd name="T10" fmla="*/ 1172 w 1172"/>
                  <a:gd name="T11" fmla="*/ 236 h 720"/>
                  <a:gd name="T12" fmla="*/ 764 w 1172"/>
                  <a:gd name="T1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720">
                    <a:moveTo>
                      <a:pt x="764" y="0"/>
                    </a:moveTo>
                    <a:lnTo>
                      <a:pt x="0" y="443"/>
                    </a:lnTo>
                    <a:lnTo>
                      <a:pt x="0" y="485"/>
                    </a:lnTo>
                    <a:lnTo>
                      <a:pt x="404" y="720"/>
                    </a:lnTo>
                    <a:lnTo>
                      <a:pt x="1172" y="279"/>
                    </a:lnTo>
                    <a:lnTo>
                      <a:pt x="1172" y="236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4140" y="1772"/>
                <a:ext cx="390" cy="162"/>
              </a:xfrm>
              <a:custGeom>
                <a:avLst/>
                <a:gdLst>
                  <a:gd name="T0" fmla="*/ 406 w 1172"/>
                  <a:gd name="T1" fmla="*/ 443 h 484"/>
                  <a:gd name="T2" fmla="*/ 0 w 1172"/>
                  <a:gd name="T3" fmla="*/ 207 h 484"/>
                  <a:gd name="T4" fmla="*/ 0 w 1172"/>
                  <a:gd name="T5" fmla="*/ 249 h 484"/>
                  <a:gd name="T6" fmla="*/ 404 w 1172"/>
                  <a:gd name="T7" fmla="*/ 484 h 484"/>
                  <a:gd name="T8" fmla="*/ 1172 w 1172"/>
                  <a:gd name="T9" fmla="*/ 43 h 484"/>
                  <a:gd name="T10" fmla="*/ 1172 w 1172"/>
                  <a:gd name="T11" fmla="*/ 0 h 484"/>
                  <a:gd name="T12" fmla="*/ 406 w 1172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484">
                    <a:moveTo>
                      <a:pt x="406" y="443"/>
                    </a:moveTo>
                    <a:lnTo>
                      <a:pt x="0" y="207"/>
                    </a:lnTo>
                    <a:lnTo>
                      <a:pt x="0" y="249"/>
                    </a:lnTo>
                    <a:lnTo>
                      <a:pt x="404" y="484"/>
                    </a:lnTo>
                    <a:lnTo>
                      <a:pt x="1172" y="43"/>
                    </a:lnTo>
                    <a:lnTo>
                      <a:pt x="1172" y="0"/>
                    </a:lnTo>
                    <a:lnTo>
                      <a:pt x="406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2362" y="1993"/>
                <a:ext cx="353" cy="218"/>
              </a:xfrm>
              <a:custGeom>
                <a:avLst/>
                <a:gdLst>
                  <a:gd name="T0" fmla="*/ 766 w 1060"/>
                  <a:gd name="T1" fmla="*/ 0 h 654"/>
                  <a:gd name="T2" fmla="*/ 0 w 1060"/>
                  <a:gd name="T3" fmla="*/ 444 h 654"/>
                  <a:gd name="T4" fmla="*/ 0 w 1060"/>
                  <a:gd name="T5" fmla="*/ 484 h 654"/>
                  <a:gd name="T6" fmla="*/ 293 w 1060"/>
                  <a:gd name="T7" fmla="*/ 654 h 654"/>
                  <a:gd name="T8" fmla="*/ 1060 w 1060"/>
                  <a:gd name="T9" fmla="*/ 213 h 654"/>
                  <a:gd name="T10" fmla="*/ 1060 w 1060"/>
                  <a:gd name="T11" fmla="*/ 169 h 654"/>
                  <a:gd name="T12" fmla="*/ 766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6" y="0"/>
                    </a:moveTo>
                    <a:lnTo>
                      <a:pt x="0" y="444"/>
                    </a:lnTo>
                    <a:lnTo>
                      <a:pt x="0" y="484"/>
                    </a:lnTo>
                    <a:lnTo>
                      <a:pt x="293" y="654"/>
                    </a:lnTo>
                    <a:lnTo>
                      <a:pt x="1060" y="213"/>
                    </a:lnTo>
                    <a:lnTo>
                      <a:pt x="1060" y="16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2362" y="2049"/>
                <a:ext cx="353" cy="162"/>
              </a:xfrm>
              <a:custGeom>
                <a:avLst/>
                <a:gdLst>
                  <a:gd name="T0" fmla="*/ 294 w 1060"/>
                  <a:gd name="T1" fmla="*/ 445 h 485"/>
                  <a:gd name="T2" fmla="*/ 0 w 1060"/>
                  <a:gd name="T3" fmla="*/ 275 h 485"/>
                  <a:gd name="T4" fmla="*/ 0 w 1060"/>
                  <a:gd name="T5" fmla="*/ 315 h 485"/>
                  <a:gd name="T6" fmla="*/ 293 w 1060"/>
                  <a:gd name="T7" fmla="*/ 485 h 485"/>
                  <a:gd name="T8" fmla="*/ 1060 w 1060"/>
                  <a:gd name="T9" fmla="*/ 44 h 485"/>
                  <a:gd name="T10" fmla="*/ 1060 w 1060"/>
                  <a:gd name="T11" fmla="*/ 0 h 485"/>
                  <a:gd name="T12" fmla="*/ 294 w 1060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5">
                    <a:moveTo>
                      <a:pt x="294" y="445"/>
                    </a:moveTo>
                    <a:lnTo>
                      <a:pt x="0" y="275"/>
                    </a:lnTo>
                    <a:lnTo>
                      <a:pt x="0" y="315"/>
                    </a:lnTo>
                    <a:lnTo>
                      <a:pt x="293" y="485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2650" y="1826"/>
                <a:ext cx="354" cy="218"/>
              </a:xfrm>
              <a:custGeom>
                <a:avLst/>
                <a:gdLst>
                  <a:gd name="T0" fmla="*/ 764 w 1060"/>
                  <a:gd name="T1" fmla="*/ 0 h 654"/>
                  <a:gd name="T2" fmla="*/ 0 w 1060"/>
                  <a:gd name="T3" fmla="*/ 446 h 654"/>
                  <a:gd name="T4" fmla="*/ 0 w 1060"/>
                  <a:gd name="T5" fmla="*/ 486 h 654"/>
                  <a:gd name="T6" fmla="*/ 292 w 1060"/>
                  <a:gd name="T7" fmla="*/ 654 h 654"/>
                  <a:gd name="T8" fmla="*/ 1060 w 1060"/>
                  <a:gd name="T9" fmla="*/ 214 h 654"/>
                  <a:gd name="T10" fmla="*/ 1060 w 1060"/>
                  <a:gd name="T11" fmla="*/ 170 h 654"/>
                  <a:gd name="T12" fmla="*/ 764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4" y="0"/>
                    </a:moveTo>
                    <a:lnTo>
                      <a:pt x="0" y="446"/>
                    </a:lnTo>
                    <a:lnTo>
                      <a:pt x="0" y="486"/>
                    </a:lnTo>
                    <a:lnTo>
                      <a:pt x="292" y="654"/>
                    </a:lnTo>
                    <a:lnTo>
                      <a:pt x="1060" y="214"/>
                    </a:lnTo>
                    <a:lnTo>
                      <a:pt x="1060" y="170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650" y="1883"/>
                <a:ext cx="354" cy="161"/>
              </a:xfrm>
              <a:custGeom>
                <a:avLst/>
                <a:gdLst>
                  <a:gd name="T0" fmla="*/ 294 w 1060"/>
                  <a:gd name="T1" fmla="*/ 444 h 484"/>
                  <a:gd name="T2" fmla="*/ 0 w 1060"/>
                  <a:gd name="T3" fmla="*/ 276 h 484"/>
                  <a:gd name="T4" fmla="*/ 0 w 1060"/>
                  <a:gd name="T5" fmla="*/ 316 h 484"/>
                  <a:gd name="T6" fmla="*/ 292 w 1060"/>
                  <a:gd name="T7" fmla="*/ 484 h 484"/>
                  <a:gd name="T8" fmla="*/ 1060 w 1060"/>
                  <a:gd name="T9" fmla="*/ 44 h 484"/>
                  <a:gd name="T10" fmla="*/ 1060 w 1060"/>
                  <a:gd name="T11" fmla="*/ 0 h 484"/>
                  <a:gd name="T12" fmla="*/ 294 w 1060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4">
                    <a:moveTo>
                      <a:pt x="294" y="444"/>
                    </a:moveTo>
                    <a:lnTo>
                      <a:pt x="0" y="276"/>
                    </a:lnTo>
                    <a:lnTo>
                      <a:pt x="0" y="316"/>
                    </a:lnTo>
                    <a:lnTo>
                      <a:pt x="292" y="484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938" y="1660"/>
                <a:ext cx="353" cy="218"/>
              </a:xfrm>
              <a:custGeom>
                <a:avLst/>
                <a:gdLst>
                  <a:gd name="T0" fmla="*/ 765 w 1060"/>
                  <a:gd name="T1" fmla="*/ 0 h 654"/>
                  <a:gd name="T2" fmla="*/ 0 w 1060"/>
                  <a:gd name="T3" fmla="*/ 444 h 654"/>
                  <a:gd name="T4" fmla="*/ 0 w 1060"/>
                  <a:gd name="T5" fmla="*/ 486 h 654"/>
                  <a:gd name="T6" fmla="*/ 293 w 1060"/>
                  <a:gd name="T7" fmla="*/ 654 h 654"/>
                  <a:gd name="T8" fmla="*/ 1060 w 1060"/>
                  <a:gd name="T9" fmla="*/ 213 h 654"/>
                  <a:gd name="T10" fmla="*/ 1060 w 1060"/>
                  <a:gd name="T11" fmla="*/ 169 h 654"/>
                  <a:gd name="T12" fmla="*/ 765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5" y="0"/>
                    </a:moveTo>
                    <a:lnTo>
                      <a:pt x="0" y="444"/>
                    </a:lnTo>
                    <a:lnTo>
                      <a:pt x="0" y="486"/>
                    </a:lnTo>
                    <a:lnTo>
                      <a:pt x="293" y="654"/>
                    </a:lnTo>
                    <a:lnTo>
                      <a:pt x="1060" y="213"/>
                    </a:lnTo>
                    <a:lnTo>
                      <a:pt x="1060" y="169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2938" y="1717"/>
                <a:ext cx="353" cy="161"/>
              </a:xfrm>
              <a:custGeom>
                <a:avLst/>
                <a:gdLst>
                  <a:gd name="T0" fmla="*/ 294 w 1060"/>
                  <a:gd name="T1" fmla="*/ 445 h 485"/>
                  <a:gd name="T2" fmla="*/ 0 w 1060"/>
                  <a:gd name="T3" fmla="*/ 275 h 485"/>
                  <a:gd name="T4" fmla="*/ 0 w 1060"/>
                  <a:gd name="T5" fmla="*/ 317 h 485"/>
                  <a:gd name="T6" fmla="*/ 293 w 1060"/>
                  <a:gd name="T7" fmla="*/ 485 h 485"/>
                  <a:gd name="T8" fmla="*/ 1060 w 1060"/>
                  <a:gd name="T9" fmla="*/ 44 h 485"/>
                  <a:gd name="T10" fmla="*/ 1060 w 1060"/>
                  <a:gd name="T11" fmla="*/ 0 h 485"/>
                  <a:gd name="T12" fmla="*/ 294 w 1060"/>
                  <a:gd name="T13" fmla="*/ 44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5">
                    <a:moveTo>
                      <a:pt x="294" y="445"/>
                    </a:moveTo>
                    <a:lnTo>
                      <a:pt x="0" y="275"/>
                    </a:lnTo>
                    <a:lnTo>
                      <a:pt x="0" y="317"/>
                    </a:lnTo>
                    <a:lnTo>
                      <a:pt x="293" y="485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223" y="1495"/>
                <a:ext cx="353" cy="218"/>
              </a:xfrm>
              <a:custGeom>
                <a:avLst/>
                <a:gdLst>
                  <a:gd name="T0" fmla="*/ 764 w 1059"/>
                  <a:gd name="T1" fmla="*/ 0 h 654"/>
                  <a:gd name="T2" fmla="*/ 0 w 1059"/>
                  <a:gd name="T3" fmla="*/ 445 h 654"/>
                  <a:gd name="T4" fmla="*/ 0 w 1059"/>
                  <a:gd name="T5" fmla="*/ 486 h 654"/>
                  <a:gd name="T6" fmla="*/ 292 w 1059"/>
                  <a:gd name="T7" fmla="*/ 654 h 654"/>
                  <a:gd name="T8" fmla="*/ 1059 w 1059"/>
                  <a:gd name="T9" fmla="*/ 213 h 654"/>
                  <a:gd name="T10" fmla="*/ 1059 w 1059"/>
                  <a:gd name="T11" fmla="*/ 170 h 654"/>
                  <a:gd name="T12" fmla="*/ 764 w 1059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654">
                    <a:moveTo>
                      <a:pt x="764" y="0"/>
                    </a:moveTo>
                    <a:lnTo>
                      <a:pt x="0" y="445"/>
                    </a:lnTo>
                    <a:lnTo>
                      <a:pt x="0" y="486"/>
                    </a:lnTo>
                    <a:lnTo>
                      <a:pt x="292" y="654"/>
                    </a:lnTo>
                    <a:lnTo>
                      <a:pt x="1059" y="213"/>
                    </a:lnTo>
                    <a:lnTo>
                      <a:pt x="1059" y="170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57"/>
              <p:cNvSpPr>
                <a:spLocks/>
              </p:cNvSpPr>
              <p:nvPr/>
            </p:nvSpPr>
            <p:spPr bwMode="auto">
              <a:xfrm>
                <a:off x="3223" y="1551"/>
                <a:ext cx="353" cy="162"/>
              </a:xfrm>
              <a:custGeom>
                <a:avLst/>
                <a:gdLst>
                  <a:gd name="T0" fmla="*/ 293 w 1059"/>
                  <a:gd name="T1" fmla="*/ 444 h 484"/>
                  <a:gd name="T2" fmla="*/ 0 w 1059"/>
                  <a:gd name="T3" fmla="*/ 275 h 484"/>
                  <a:gd name="T4" fmla="*/ 0 w 1059"/>
                  <a:gd name="T5" fmla="*/ 316 h 484"/>
                  <a:gd name="T6" fmla="*/ 292 w 1059"/>
                  <a:gd name="T7" fmla="*/ 484 h 484"/>
                  <a:gd name="T8" fmla="*/ 1059 w 1059"/>
                  <a:gd name="T9" fmla="*/ 43 h 484"/>
                  <a:gd name="T10" fmla="*/ 1059 w 1059"/>
                  <a:gd name="T11" fmla="*/ 0 h 484"/>
                  <a:gd name="T12" fmla="*/ 293 w 1059"/>
                  <a:gd name="T13" fmla="*/ 44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9" h="484">
                    <a:moveTo>
                      <a:pt x="293" y="444"/>
                    </a:moveTo>
                    <a:lnTo>
                      <a:pt x="0" y="275"/>
                    </a:lnTo>
                    <a:lnTo>
                      <a:pt x="0" y="316"/>
                    </a:lnTo>
                    <a:lnTo>
                      <a:pt x="292" y="484"/>
                    </a:lnTo>
                    <a:lnTo>
                      <a:pt x="1059" y="43"/>
                    </a:lnTo>
                    <a:lnTo>
                      <a:pt x="1059" y="0"/>
                    </a:lnTo>
                    <a:lnTo>
                      <a:pt x="293" y="444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510" y="1330"/>
                <a:ext cx="354" cy="218"/>
              </a:xfrm>
              <a:custGeom>
                <a:avLst/>
                <a:gdLst>
                  <a:gd name="T0" fmla="*/ 765 w 1060"/>
                  <a:gd name="T1" fmla="*/ 0 h 654"/>
                  <a:gd name="T2" fmla="*/ 0 w 1060"/>
                  <a:gd name="T3" fmla="*/ 445 h 654"/>
                  <a:gd name="T4" fmla="*/ 0 w 1060"/>
                  <a:gd name="T5" fmla="*/ 485 h 654"/>
                  <a:gd name="T6" fmla="*/ 292 w 1060"/>
                  <a:gd name="T7" fmla="*/ 654 h 654"/>
                  <a:gd name="T8" fmla="*/ 1060 w 1060"/>
                  <a:gd name="T9" fmla="*/ 214 h 654"/>
                  <a:gd name="T10" fmla="*/ 1060 w 1060"/>
                  <a:gd name="T11" fmla="*/ 170 h 654"/>
                  <a:gd name="T12" fmla="*/ 765 w 1060"/>
                  <a:gd name="T1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654">
                    <a:moveTo>
                      <a:pt x="765" y="0"/>
                    </a:moveTo>
                    <a:lnTo>
                      <a:pt x="0" y="445"/>
                    </a:lnTo>
                    <a:lnTo>
                      <a:pt x="0" y="485"/>
                    </a:lnTo>
                    <a:lnTo>
                      <a:pt x="292" y="654"/>
                    </a:lnTo>
                    <a:lnTo>
                      <a:pt x="1060" y="214"/>
                    </a:lnTo>
                    <a:lnTo>
                      <a:pt x="1060" y="170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9"/>
              <p:cNvSpPr>
                <a:spLocks/>
              </p:cNvSpPr>
              <p:nvPr/>
            </p:nvSpPr>
            <p:spPr bwMode="auto">
              <a:xfrm>
                <a:off x="3510" y="1386"/>
                <a:ext cx="354" cy="162"/>
              </a:xfrm>
              <a:custGeom>
                <a:avLst/>
                <a:gdLst>
                  <a:gd name="T0" fmla="*/ 294 w 1060"/>
                  <a:gd name="T1" fmla="*/ 443 h 484"/>
                  <a:gd name="T2" fmla="*/ 0 w 1060"/>
                  <a:gd name="T3" fmla="*/ 275 h 484"/>
                  <a:gd name="T4" fmla="*/ 0 w 1060"/>
                  <a:gd name="T5" fmla="*/ 315 h 484"/>
                  <a:gd name="T6" fmla="*/ 292 w 1060"/>
                  <a:gd name="T7" fmla="*/ 484 h 484"/>
                  <a:gd name="T8" fmla="*/ 1060 w 1060"/>
                  <a:gd name="T9" fmla="*/ 44 h 484"/>
                  <a:gd name="T10" fmla="*/ 1060 w 1060"/>
                  <a:gd name="T11" fmla="*/ 0 h 484"/>
                  <a:gd name="T12" fmla="*/ 294 w 1060"/>
                  <a:gd name="T13" fmla="*/ 44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484">
                    <a:moveTo>
                      <a:pt x="294" y="443"/>
                    </a:moveTo>
                    <a:lnTo>
                      <a:pt x="0" y="275"/>
                    </a:lnTo>
                    <a:lnTo>
                      <a:pt x="0" y="315"/>
                    </a:lnTo>
                    <a:lnTo>
                      <a:pt x="292" y="484"/>
                    </a:lnTo>
                    <a:lnTo>
                      <a:pt x="1060" y="44"/>
                    </a:lnTo>
                    <a:lnTo>
                      <a:pt x="1060" y="0"/>
                    </a:lnTo>
                    <a:lnTo>
                      <a:pt x="294" y="443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822" y="1500"/>
                <a:ext cx="542" cy="424"/>
              </a:xfrm>
              <a:custGeom>
                <a:avLst/>
                <a:gdLst>
                  <a:gd name="T0" fmla="*/ 1627 w 1627"/>
                  <a:gd name="T1" fmla="*/ 527 h 1273"/>
                  <a:gd name="T2" fmla="*/ 722 w 1627"/>
                  <a:gd name="T3" fmla="*/ 0 h 1273"/>
                  <a:gd name="T4" fmla="*/ 255 w 1627"/>
                  <a:gd name="T5" fmla="*/ 275 h 1273"/>
                  <a:gd name="T6" fmla="*/ 255 w 1627"/>
                  <a:gd name="T7" fmla="*/ 316 h 1273"/>
                  <a:gd name="T8" fmla="*/ 712 w 1627"/>
                  <a:gd name="T9" fmla="*/ 585 h 1273"/>
                  <a:gd name="T10" fmla="*/ 0 w 1627"/>
                  <a:gd name="T11" fmla="*/ 997 h 1273"/>
                  <a:gd name="T12" fmla="*/ 2 w 1627"/>
                  <a:gd name="T13" fmla="*/ 997 h 1273"/>
                  <a:gd name="T14" fmla="*/ 2 w 1627"/>
                  <a:gd name="T15" fmla="*/ 1039 h 1273"/>
                  <a:gd name="T16" fmla="*/ 406 w 1627"/>
                  <a:gd name="T17" fmla="*/ 1273 h 1273"/>
                  <a:gd name="T18" fmla="*/ 1627 w 1627"/>
                  <a:gd name="T19" fmla="*/ 572 h 1273"/>
                  <a:gd name="T20" fmla="*/ 1627 w 1627"/>
                  <a:gd name="T21" fmla="*/ 529 h 1273"/>
                  <a:gd name="T22" fmla="*/ 1627 w 1627"/>
                  <a:gd name="T23" fmla="*/ 527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7" h="1273">
                    <a:moveTo>
                      <a:pt x="1627" y="527"/>
                    </a:moveTo>
                    <a:lnTo>
                      <a:pt x="722" y="0"/>
                    </a:lnTo>
                    <a:lnTo>
                      <a:pt x="255" y="275"/>
                    </a:lnTo>
                    <a:lnTo>
                      <a:pt x="255" y="316"/>
                    </a:lnTo>
                    <a:lnTo>
                      <a:pt x="712" y="585"/>
                    </a:lnTo>
                    <a:lnTo>
                      <a:pt x="0" y="997"/>
                    </a:lnTo>
                    <a:lnTo>
                      <a:pt x="2" y="997"/>
                    </a:lnTo>
                    <a:lnTo>
                      <a:pt x="2" y="1039"/>
                    </a:lnTo>
                    <a:lnTo>
                      <a:pt x="406" y="1273"/>
                    </a:lnTo>
                    <a:lnTo>
                      <a:pt x="1627" y="572"/>
                    </a:lnTo>
                    <a:lnTo>
                      <a:pt x="1627" y="529"/>
                    </a:lnTo>
                    <a:lnTo>
                      <a:pt x="1627" y="527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3436" y="2091"/>
                <a:ext cx="1075" cy="621"/>
              </a:xfrm>
              <a:custGeom>
                <a:avLst/>
                <a:gdLst>
                  <a:gd name="T0" fmla="*/ 0 w 3226"/>
                  <a:gd name="T1" fmla="*/ 1277 h 1861"/>
                  <a:gd name="T2" fmla="*/ 2217 w 3226"/>
                  <a:gd name="T3" fmla="*/ 0 h 1861"/>
                  <a:gd name="T4" fmla="*/ 3226 w 3226"/>
                  <a:gd name="T5" fmla="*/ 579 h 1861"/>
                  <a:gd name="T6" fmla="*/ 1011 w 3226"/>
                  <a:gd name="T7" fmla="*/ 1861 h 1861"/>
                  <a:gd name="T8" fmla="*/ 0 w 3226"/>
                  <a:gd name="T9" fmla="*/ 1277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6" h="1861">
                    <a:moveTo>
                      <a:pt x="0" y="1277"/>
                    </a:moveTo>
                    <a:lnTo>
                      <a:pt x="2217" y="0"/>
                    </a:lnTo>
                    <a:lnTo>
                      <a:pt x="3226" y="579"/>
                    </a:lnTo>
                    <a:lnTo>
                      <a:pt x="1011" y="1861"/>
                    </a:lnTo>
                    <a:lnTo>
                      <a:pt x="0" y="1277"/>
                    </a:lnTo>
                    <a:close/>
                  </a:path>
                </a:pathLst>
              </a:custGeom>
              <a:solidFill>
                <a:srgbClr val="BBC4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3907" y="1592"/>
                <a:ext cx="164" cy="103"/>
              </a:xfrm>
              <a:custGeom>
                <a:avLst/>
                <a:gdLst>
                  <a:gd name="T0" fmla="*/ 494 w 494"/>
                  <a:gd name="T1" fmla="*/ 288 h 310"/>
                  <a:gd name="T2" fmla="*/ 0 w 494"/>
                  <a:gd name="T3" fmla="*/ 0 h 310"/>
                  <a:gd name="T4" fmla="*/ 0 w 494"/>
                  <a:gd name="T5" fmla="*/ 41 h 310"/>
                  <a:gd name="T6" fmla="*/ 457 w 494"/>
                  <a:gd name="T7" fmla="*/ 310 h 310"/>
                  <a:gd name="T8" fmla="*/ 494 w 494"/>
                  <a:gd name="T9" fmla="*/ 28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310">
                    <a:moveTo>
                      <a:pt x="494" y="288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457" y="310"/>
                    </a:lnTo>
                    <a:lnTo>
                      <a:pt x="494" y="288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3"/>
              <p:cNvSpPr>
                <a:spLocks/>
              </p:cNvSpPr>
              <p:nvPr/>
            </p:nvSpPr>
            <p:spPr bwMode="auto">
              <a:xfrm>
                <a:off x="3822" y="1676"/>
                <a:ext cx="542" cy="248"/>
              </a:xfrm>
              <a:custGeom>
                <a:avLst/>
                <a:gdLst>
                  <a:gd name="T0" fmla="*/ 407 w 1625"/>
                  <a:gd name="T1" fmla="*/ 705 h 744"/>
                  <a:gd name="T2" fmla="*/ 406 w 1625"/>
                  <a:gd name="T3" fmla="*/ 704 h 744"/>
                  <a:gd name="T4" fmla="*/ 406 w 1625"/>
                  <a:gd name="T5" fmla="*/ 704 h 744"/>
                  <a:gd name="T6" fmla="*/ 0 w 1625"/>
                  <a:gd name="T7" fmla="*/ 468 h 744"/>
                  <a:gd name="T8" fmla="*/ 0 w 1625"/>
                  <a:gd name="T9" fmla="*/ 510 h 744"/>
                  <a:gd name="T10" fmla="*/ 404 w 1625"/>
                  <a:gd name="T11" fmla="*/ 744 h 744"/>
                  <a:gd name="T12" fmla="*/ 1625 w 1625"/>
                  <a:gd name="T13" fmla="*/ 43 h 744"/>
                  <a:gd name="T14" fmla="*/ 1625 w 1625"/>
                  <a:gd name="T15" fmla="*/ 0 h 744"/>
                  <a:gd name="T16" fmla="*/ 1303 w 1625"/>
                  <a:gd name="T17" fmla="*/ 185 h 744"/>
                  <a:gd name="T18" fmla="*/ 407 w 1625"/>
                  <a:gd name="T19" fmla="*/ 70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5" h="744">
                    <a:moveTo>
                      <a:pt x="407" y="705"/>
                    </a:moveTo>
                    <a:lnTo>
                      <a:pt x="406" y="704"/>
                    </a:lnTo>
                    <a:lnTo>
                      <a:pt x="406" y="704"/>
                    </a:lnTo>
                    <a:lnTo>
                      <a:pt x="0" y="468"/>
                    </a:lnTo>
                    <a:lnTo>
                      <a:pt x="0" y="510"/>
                    </a:lnTo>
                    <a:lnTo>
                      <a:pt x="404" y="744"/>
                    </a:lnTo>
                    <a:lnTo>
                      <a:pt x="1625" y="43"/>
                    </a:lnTo>
                    <a:lnTo>
                      <a:pt x="1625" y="0"/>
                    </a:lnTo>
                    <a:lnTo>
                      <a:pt x="1303" y="185"/>
                    </a:lnTo>
                    <a:lnTo>
                      <a:pt x="407" y="705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1556" y="-824"/>
                <a:ext cx="2113" cy="3046"/>
              </a:xfrm>
              <a:custGeom>
                <a:avLst/>
                <a:gdLst>
                  <a:gd name="T0" fmla="*/ 6220 w 6340"/>
                  <a:gd name="T1" fmla="*/ 117 h 9137"/>
                  <a:gd name="T2" fmla="*/ 6221 w 6340"/>
                  <a:gd name="T3" fmla="*/ 117 h 9137"/>
                  <a:gd name="T4" fmla="*/ 6114 w 6340"/>
                  <a:gd name="T5" fmla="*/ 55 h 9137"/>
                  <a:gd name="T6" fmla="*/ 6090 w 6340"/>
                  <a:gd name="T7" fmla="*/ 42 h 9137"/>
                  <a:gd name="T8" fmla="*/ 6040 w 6340"/>
                  <a:gd name="T9" fmla="*/ 22 h 9137"/>
                  <a:gd name="T10" fmla="*/ 5990 w 6340"/>
                  <a:gd name="T11" fmla="*/ 7 h 9137"/>
                  <a:gd name="T12" fmla="*/ 5936 w 6340"/>
                  <a:gd name="T13" fmla="*/ 0 h 9137"/>
                  <a:gd name="T14" fmla="*/ 5885 w 6340"/>
                  <a:gd name="T15" fmla="*/ 0 h 9137"/>
                  <a:gd name="T16" fmla="*/ 5831 w 6340"/>
                  <a:gd name="T17" fmla="*/ 7 h 9137"/>
                  <a:gd name="T18" fmla="*/ 5781 w 6340"/>
                  <a:gd name="T19" fmla="*/ 22 h 9137"/>
                  <a:gd name="T20" fmla="*/ 5731 w 6340"/>
                  <a:gd name="T21" fmla="*/ 42 h 9137"/>
                  <a:gd name="T22" fmla="*/ 5706 w 6340"/>
                  <a:gd name="T23" fmla="*/ 55 h 9137"/>
                  <a:gd name="T24" fmla="*/ 431 w 6340"/>
                  <a:gd name="T25" fmla="*/ 3102 h 9137"/>
                  <a:gd name="T26" fmla="*/ 382 w 6340"/>
                  <a:gd name="T27" fmla="*/ 3132 h 9137"/>
                  <a:gd name="T28" fmla="*/ 291 w 6340"/>
                  <a:gd name="T29" fmla="*/ 3202 h 9137"/>
                  <a:gd name="T30" fmla="*/ 212 w 6340"/>
                  <a:gd name="T31" fmla="*/ 3281 h 9137"/>
                  <a:gd name="T32" fmla="*/ 144 w 6340"/>
                  <a:gd name="T33" fmla="*/ 3370 h 9137"/>
                  <a:gd name="T34" fmla="*/ 88 w 6340"/>
                  <a:gd name="T35" fmla="*/ 3467 h 9137"/>
                  <a:gd name="T36" fmla="*/ 46 w 6340"/>
                  <a:gd name="T37" fmla="*/ 3570 h 9137"/>
                  <a:gd name="T38" fmla="*/ 16 w 6340"/>
                  <a:gd name="T39" fmla="*/ 3678 h 9137"/>
                  <a:gd name="T40" fmla="*/ 1 w 6340"/>
                  <a:gd name="T41" fmla="*/ 3791 h 9137"/>
                  <a:gd name="T42" fmla="*/ 0 w 6340"/>
                  <a:gd name="T43" fmla="*/ 3848 h 9137"/>
                  <a:gd name="T44" fmla="*/ 0 w 6340"/>
                  <a:gd name="T45" fmla="*/ 8784 h 9137"/>
                  <a:gd name="T46" fmla="*/ 0 w 6340"/>
                  <a:gd name="T47" fmla="*/ 8811 h 9137"/>
                  <a:gd name="T48" fmla="*/ 7 w 6340"/>
                  <a:gd name="T49" fmla="*/ 8865 h 9137"/>
                  <a:gd name="T50" fmla="*/ 22 w 6340"/>
                  <a:gd name="T51" fmla="*/ 8916 h 9137"/>
                  <a:gd name="T52" fmla="*/ 42 w 6340"/>
                  <a:gd name="T53" fmla="*/ 8965 h 9137"/>
                  <a:gd name="T54" fmla="*/ 69 w 6340"/>
                  <a:gd name="T55" fmla="*/ 9011 h 9137"/>
                  <a:gd name="T56" fmla="*/ 101 w 6340"/>
                  <a:gd name="T57" fmla="*/ 9053 h 9137"/>
                  <a:gd name="T58" fmla="*/ 138 w 6340"/>
                  <a:gd name="T59" fmla="*/ 9091 h 9137"/>
                  <a:gd name="T60" fmla="*/ 181 w 6340"/>
                  <a:gd name="T61" fmla="*/ 9124 h 9137"/>
                  <a:gd name="T62" fmla="*/ 204 w 6340"/>
                  <a:gd name="T63" fmla="*/ 9137 h 9137"/>
                  <a:gd name="T64" fmla="*/ 6340 w 6340"/>
                  <a:gd name="T65" fmla="*/ 5597 h 9137"/>
                  <a:gd name="T66" fmla="*/ 6340 w 6340"/>
                  <a:gd name="T67" fmla="*/ 313 h 9137"/>
                  <a:gd name="T68" fmla="*/ 6338 w 6340"/>
                  <a:gd name="T69" fmla="*/ 281 h 9137"/>
                  <a:gd name="T70" fmla="*/ 6321 w 6340"/>
                  <a:gd name="T71" fmla="*/ 222 h 9137"/>
                  <a:gd name="T72" fmla="*/ 6289 w 6340"/>
                  <a:gd name="T73" fmla="*/ 171 h 9137"/>
                  <a:gd name="T74" fmla="*/ 6246 w 6340"/>
                  <a:gd name="T75" fmla="*/ 131 h 9137"/>
                  <a:gd name="T76" fmla="*/ 6220 w 6340"/>
                  <a:gd name="T77" fmla="*/ 117 h 9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40" h="9137">
                    <a:moveTo>
                      <a:pt x="6220" y="117"/>
                    </a:moveTo>
                    <a:lnTo>
                      <a:pt x="6221" y="117"/>
                    </a:lnTo>
                    <a:lnTo>
                      <a:pt x="6114" y="55"/>
                    </a:lnTo>
                    <a:lnTo>
                      <a:pt x="6090" y="42"/>
                    </a:lnTo>
                    <a:lnTo>
                      <a:pt x="6040" y="22"/>
                    </a:lnTo>
                    <a:lnTo>
                      <a:pt x="5990" y="7"/>
                    </a:lnTo>
                    <a:lnTo>
                      <a:pt x="5936" y="0"/>
                    </a:lnTo>
                    <a:lnTo>
                      <a:pt x="5885" y="0"/>
                    </a:lnTo>
                    <a:lnTo>
                      <a:pt x="5831" y="7"/>
                    </a:lnTo>
                    <a:lnTo>
                      <a:pt x="5781" y="22"/>
                    </a:lnTo>
                    <a:lnTo>
                      <a:pt x="5731" y="42"/>
                    </a:lnTo>
                    <a:lnTo>
                      <a:pt x="5706" y="55"/>
                    </a:lnTo>
                    <a:lnTo>
                      <a:pt x="431" y="3102"/>
                    </a:lnTo>
                    <a:lnTo>
                      <a:pt x="382" y="3132"/>
                    </a:lnTo>
                    <a:lnTo>
                      <a:pt x="291" y="3202"/>
                    </a:lnTo>
                    <a:lnTo>
                      <a:pt x="212" y="3281"/>
                    </a:lnTo>
                    <a:lnTo>
                      <a:pt x="144" y="3370"/>
                    </a:lnTo>
                    <a:lnTo>
                      <a:pt x="88" y="3467"/>
                    </a:lnTo>
                    <a:lnTo>
                      <a:pt x="46" y="3570"/>
                    </a:lnTo>
                    <a:lnTo>
                      <a:pt x="16" y="3678"/>
                    </a:lnTo>
                    <a:lnTo>
                      <a:pt x="1" y="3791"/>
                    </a:lnTo>
                    <a:lnTo>
                      <a:pt x="0" y="3848"/>
                    </a:lnTo>
                    <a:lnTo>
                      <a:pt x="0" y="8784"/>
                    </a:lnTo>
                    <a:lnTo>
                      <a:pt x="0" y="8811"/>
                    </a:lnTo>
                    <a:lnTo>
                      <a:pt x="7" y="8865"/>
                    </a:lnTo>
                    <a:lnTo>
                      <a:pt x="22" y="8916"/>
                    </a:lnTo>
                    <a:lnTo>
                      <a:pt x="42" y="8965"/>
                    </a:lnTo>
                    <a:lnTo>
                      <a:pt x="69" y="9011"/>
                    </a:lnTo>
                    <a:lnTo>
                      <a:pt x="101" y="9053"/>
                    </a:lnTo>
                    <a:lnTo>
                      <a:pt x="138" y="9091"/>
                    </a:lnTo>
                    <a:lnTo>
                      <a:pt x="181" y="9124"/>
                    </a:lnTo>
                    <a:lnTo>
                      <a:pt x="204" y="9137"/>
                    </a:lnTo>
                    <a:lnTo>
                      <a:pt x="6340" y="5597"/>
                    </a:lnTo>
                    <a:lnTo>
                      <a:pt x="6340" y="313"/>
                    </a:lnTo>
                    <a:lnTo>
                      <a:pt x="6338" y="281"/>
                    </a:lnTo>
                    <a:lnTo>
                      <a:pt x="6321" y="222"/>
                    </a:lnTo>
                    <a:lnTo>
                      <a:pt x="6289" y="171"/>
                    </a:lnTo>
                    <a:lnTo>
                      <a:pt x="6246" y="131"/>
                    </a:lnTo>
                    <a:lnTo>
                      <a:pt x="6220" y="117"/>
                    </a:lnTo>
                    <a:close/>
                  </a:path>
                </a:pathLst>
              </a:custGeom>
              <a:solidFill>
                <a:srgbClr val="2E3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1556" y="-824"/>
                <a:ext cx="2074" cy="3046"/>
              </a:xfrm>
              <a:custGeom>
                <a:avLst/>
                <a:gdLst>
                  <a:gd name="T0" fmla="*/ 204 w 6221"/>
                  <a:gd name="T1" fmla="*/ 3962 h 9137"/>
                  <a:gd name="T2" fmla="*/ 206 w 6221"/>
                  <a:gd name="T3" fmla="*/ 3906 h 9137"/>
                  <a:gd name="T4" fmla="*/ 220 w 6221"/>
                  <a:gd name="T5" fmla="*/ 3795 h 9137"/>
                  <a:gd name="T6" fmla="*/ 249 w 6221"/>
                  <a:gd name="T7" fmla="*/ 3687 h 9137"/>
                  <a:gd name="T8" fmla="*/ 292 w 6221"/>
                  <a:gd name="T9" fmla="*/ 3585 h 9137"/>
                  <a:gd name="T10" fmla="*/ 347 w 6221"/>
                  <a:gd name="T11" fmla="*/ 3490 h 9137"/>
                  <a:gd name="T12" fmla="*/ 415 w 6221"/>
                  <a:gd name="T13" fmla="*/ 3402 h 9137"/>
                  <a:gd name="T14" fmla="*/ 492 w 6221"/>
                  <a:gd name="T15" fmla="*/ 3323 h 9137"/>
                  <a:gd name="T16" fmla="*/ 582 w 6221"/>
                  <a:gd name="T17" fmla="*/ 3255 h 9137"/>
                  <a:gd name="T18" fmla="*/ 629 w 6221"/>
                  <a:gd name="T19" fmla="*/ 3225 h 9137"/>
                  <a:gd name="T20" fmla="*/ 635 w 6221"/>
                  <a:gd name="T21" fmla="*/ 3222 h 9137"/>
                  <a:gd name="T22" fmla="*/ 6006 w 6221"/>
                  <a:gd name="T23" fmla="*/ 121 h 9137"/>
                  <a:gd name="T24" fmla="*/ 6033 w 6221"/>
                  <a:gd name="T25" fmla="*/ 107 h 9137"/>
                  <a:gd name="T26" fmla="*/ 6089 w 6221"/>
                  <a:gd name="T27" fmla="*/ 92 h 9137"/>
                  <a:gd name="T28" fmla="*/ 6144 w 6221"/>
                  <a:gd name="T29" fmla="*/ 92 h 9137"/>
                  <a:gd name="T30" fmla="*/ 6197 w 6221"/>
                  <a:gd name="T31" fmla="*/ 105 h 9137"/>
                  <a:gd name="T32" fmla="*/ 6220 w 6221"/>
                  <a:gd name="T33" fmla="*/ 117 h 9137"/>
                  <a:gd name="T34" fmla="*/ 6221 w 6221"/>
                  <a:gd name="T35" fmla="*/ 117 h 9137"/>
                  <a:gd name="T36" fmla="*/ 6114 w 6221"/>
                  <a:gd name="T37" fmla="*/ 55 h 9137"/>
                  <a:gd name="T38" fmla="*/ 6090 w 6221"/>
                  <a:gd name="T39" fmla="*/ 42 h 9137"/>
                  <a:gd name="T40" fmla="*/ 6040 w 6221"/>
                  <a:gd name="T41" fmla="*/ 22 h 9137"/>
                  <a:gd name="T42" fmla="*/ 5990 w 6221"/>
                  <a:gd name="T43" fmla="*/ 7 h 9137"/>
                  <a:gd name="T44" fmla="*/ 5936 w 6221"/>
                  <a:gd name="T45" fmla="*/ 0 h 9137"/>
                  <a:gd name="T46" fmla="*/ 5885 w 6221"/>
                  <a:gd name="T47" fmla="*/ 0 h 9137"/>
                  <a:gd name="T48" fmla="*/ 5831 w 6221"/>
                  <a:gd name="T49" fmla="*/ 7 h 9137"/>
                  <a:gd name="T50" fmla="*/ 5781 w 6221"/>
                  <a:gd name="T51" fmla="*/ 22 h 9137"/>
                  <a:gd name="T52" fmla="*/ 5731 w 6221"/>
                  <a:gd name="T53" fmla="*/ 42 h 9137"/>
                  <a:gd name="T54" fmla="*/ 5706 w 6221"/>
                  <a:gd name="T55" fmla="*/ 55 h 9137"/>
                  <a:gd name="T56" fmla="*/ 431 w 6221"/>
                  <a:gd name="T57" fmla="*/ 3102 h 9137"/>
                  <a:gd name="T58" fmla="*/ 382 w 6221"/>
                  <a:gd name="T59" fmla="*/ 3132 h 9137"/>
                  <a:gd name="T60" fmla="*/ 291 w 6221"/>
                  <a:gd name="T61" fmla="*/ 3202 h 9137"/>
                  <a:gd name="T62" fmla="*/ 212 w 6221"/>
                  <a:gd name="T63" fmla="*/ 3281 h 9137"/>
                  <a:gd name="T64" fmla="*/ 144 w 6221"/>
                  <a:gd name="T65" fmla="*/ 3370 h 9137"/>
                  <a:gd name="T66" fmla="*/ 88 w 6221"/>
                  <a:gd name="T67" fmla="*/ 3467 h 9137"/>
                  <a:gd name="T68" fmla="*/ 46 w 6221"/>
                  <a:gd name="T69" fmla="*/ 3570 h 9137"/>
                  <a:gd name="T70" fmla="*/ 16 w 6221"/>
                  <a:gd name="T71" fmla="*/ 3678 h 9137"/>
                  <a:gd name="T72" fmla="*/ 1 w 6221"/>
                  <a:gd name="T73" fmla="*/ 3791 h 9137"/>
                  <a:gd name="T74" fmla="*/ 0 w 6221"/>
                  <a:gd name="T75" fmla="*/ 3848 h 9137"/>
                  <a:gd name="T76" fmla="*/ 0 w 6221"/>
                  <a:gd name="T77" fmla="*/ 8784 h 9137"/>
                  <a:gd name="T78" fmla="*/ 0 w 6221"/>
                  <a:gd name="T79" fmla="*/ 8811 h 9137"/>
                  <a:gd name="T80" fmla="*/ 7 w 6221"/>
                  <a:gd name="T81" fmla="*/ 8865 h 9137"/>
                  <a:gd name="T82" fmla="*/ 22 w 6221"/>
                  <a:gd name="T83" fmla="*/ 8916 h 9137"/>
                  <a:gd name="T84" fmla="*/ 42 w 6221"/>
                  <a:gd name="T85" fmla="*/ 8965 h 9137"/>
                  <a:gd name="T86" fmla="*/ 69 w 6221"/>
                  <a:gd name="T87" fmla="*/ 9011 h 9137"/>
                  <a:gd name="T88" fmla="*/ 101 w 6221"/>
                  <a:gd name="T89" fmla="*/ 9053 h 9137"/>
                  <a:gd name="T90" fmla="*/ 138 w 6221"/>
                  <a:gd name="T91" fmla="*/ 9091 h 9137"/>
                  <a:gd name="T92" fmla="*/ 181 w 6221"/>
                  <a:gd name="T93" fmla="*/ 9124 h 9137"/>
                  <a:gd name="T94" fmla="*/ 204 w 6221"/>
                  <a:gd name="T95" fmla="*/ 9137 h 9137"/>
                  <a:gd name="T96" fmla="*/ 204 w 6221"/>
                  <a:gd name="T97" fmla="*/ 3968 h 9137"/>
                  <a:gd name="T98" fmla="*/ 204 w 6221"/>
                  <a:gd name="T99" fmla="*/ 3962 h 9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21" h="9137">
                    <a:moveTo>
                      <a:pt x="204" y="3962"/>
                    </a:moveTo>
                    <a:lnTo>
                      <a:pt x="206" y="3906"/>
                    </a:lnTo>
                    <a:lnTo>
                      <a:pt x="220" y="3795"/>
                    </a:lnTo>
                    <a:lnTo>
                      <a:pt x="249" y="3687"/>
                    </a:lnTo>
                    <a:lnTo>
                      <a:pt x="292" y="3585"/>
                    </a:lnTo>
                    <a:lnTo>
                      <a:pt x="347" y="3490"/>
                    </a:lnTo>
                    <a:lnTo>
                      <a:pt x="415" y="3402"/>
                    </a:lnTo>
                    <a:lnTo>
                      <a:pt x="492" y="3323"/>
                    </a:lnTo>
                    <a:lnTo>
                      <a:pt x="582" y="3255"/>
                    </a:lnTo>
                    <a:lnTo>
                      <a:pt x="629" y="3225"/>
                    </a:lnTo>
                    <a:lnTo>
                      <a:pt x="635" y="3222"/>
                    </a:lnTo>
                    <a:lnTo>
                      <a:pt x="6006" y="121"/>
                    </a:lnTo>
                    <a:lnTo>
                      <a:pt x="6033" y="107"/>
                    </a:lnTo>
                    <a:lnTo>
                      <a:pt x="6089" y="92"/>
                    </a:lnTo>
                    <a:lnTo>
                      <a:pt x="6144" y="92"/>
                    </a:lnTo>
                    <a:lnTo>
                      <a:pt x="6197" y="105"/>
                    </a:lnTo>
                    <a:lnTo>
                      <a:pt x="6220" y="117"/>
                    </a:lnTo>
                    <a:lnTo>
                      <a:pt x="6221" y="117"/>
                    </a:lnTo>
                    <a:lnTo>
                      <a:pt x="6114" y="55"/>
                    </a:lnTo>
                    <a:lnTo>
                      <a:pt x="6090" y="42"/>
                    </a:lnTo>
                    <a:lnTo>
                      <a:pt x="6040" y="22"/>
                    </a:lnTo>
                    <a:lnTo>
                      <a:pt x="5990" y="7"/>
                    </a:lnTo>
                    <a:lnTo>
                      <a:pt x="5936" y="0"/>
                    </a:lnTo>
                    <a:lnTo>
                      <a:pt x="5885" y="0"/>
                    </a:lnTo>
                    <a:lnTo>
                      <a:pt x="5831" y="7"/>
                    </a:lnTo>
                    <a:lnTo>
                      <a:pt x="5781" y="22"/>
                    </a:lnTo>
                    <a:lnTo>
                      <a:pt x="5731" y="42"/>
                    </a:lnTo>
                    <a:lnTo>
                      <a:pt x="5706" y="55"/>
                    </a:lnTo>
                    <a:lnTo>
                      <a:pt x="431" y="3102"/>
                    </a:lnTo>
                    <a:lnTo>
                      <a:pt x="382" y="3132"/>
                    </a:lnTo>
                    <a:lnTo>
                      <a:pt x="291" y="3202"/>
                    </a:lnTo>
                    <a:lnTo>
                      <a:pt x="212" y="3281"/>
                    </a:lnTo>
                    <a:lnTo>
                      <a:pt x="144" y="3370"/>
                    </a:lnTo>
                    <a:lnTo>
                      <a:pt x="88" y="3467"/>
                    </a:lnTo>
                    <a:lnTo>
                      <a:pt x="46" y="3570"/>
                    </a:lnTo>
                    <a:lnTo>
                      <a:pt x="16" y="3678"/>
                    </a:lnTo>
                    <a:lnTo>
                      <a:pt x="1" y="3791"/>
                    </a:lnTo>
                    <a:lnTo>
                      <a:pt x="0" y="3848"/>
                    </a:lnTo>
                    <a:lnTo>
                      <a:pt x="0" y="8784"/>
                    </a:lnTo>
                    <a:lnTo>
                      <a:pt x="0" y="8811"/>
                    </a:lnTo>
                    <a:lnTo>
                      <a:pt x="7" y="8865"/>
                    </a:lnTo>
                    <a:lnTo>
                      <a:pt x="22" y="8916"/>
                    </a:lnTo>
                    <a:lnTo>
                      <a:pt x="42" y="8965"/>
                    </a:lnTo>
                    <a:lnTo>
                      <a:pt x="69" y="9011"/>
                    </a:lnTo>
                    <a:lnTo>
                      <a:pt x="101" y="9053"/>
                    </a:lnTo>
                    <a:lnTo>
                      <a:pt x="138" y="9091"/>
                    </a:lnTo>
                    <a:lnTo>
                      <a:pt x="181" y="9124"/>
                    </a:lnTo>
                    <a:lnTo>
                      <a:pt x="204" y="9137"/>
                    </a:lnTo>
                    <a:lnTo>
                      <a:pt x="204" y="3968"/>
                    </a:lnTo>
                    <a:lnTo>
                      <a:pt x="204" y="3962"/>
                    </a:lnTo>
                    <a:close/>
                  </a:path>
                </a:pathLst>
              </a:custGeom>
              <a:solidFill>
                <a:srgbClr val="242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1692" y="-692"/>
                <a:ext cx="1910" cy="2756"/>
              </a:xfrm>
              <a:custGeom>
                <a:avLst/>
                <a:gdLst>
                  <a:gd name="T0" fmla="*/ 0 w 5730"/>
                  <a:gd name="T1" fmla="*/ 3310 h 8268"/>
                  <a:gd name="T2" fmla="*/ 0 w 5730"/>
                  <a:gd name="T3" fmla="*/ 8268 h 8268"/>
                  <a:gd name="T4" fmla="*/ 5730 w 5730"/>
                  <a:gd name="T5" fmla="*/ 4962 h 8268"/>
                  <a:gd name="T6" fmla="*/ 5730 w 5730"/>
                  <a:gd name="T7" fmla="*/ 0 h 8268"/>
                  <a:gd name="T8" fmla="*/ 0 w 5730"/>
                  <a:gd name="T9" fmla="*/ 3310 h 8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" h="8268">
                    <a:moveTo>
                      <a:pt x="0" y="3310"/>
                    </a:moveTo>
                    <a:lnTo>
                      <a:pt x="0" y="8268"/>
                    </a:lnTo>
                    <a:lnTo>
                      <a:pt x="5730" y="4962"/>
                    </a:lnTo>
                    <a:lnTo>
                      <a:pt x="5730" y="0"/>
                    </a:lnTo>
                    <a:lnTo>
                      <a:pt x="0" y="3310"/>
                    </a:lnTo>
                    <a:close/>
                  </a:path>
                </a:pathLst>
              </a:custGeom>
              <a:solidFill>
                <a:srgbClr val="20A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7"/>
              <p:cNvSpPr>
                <a:spLocks/>
              </p:cNvSpPr>
              <p:nvPr/>
            </p:nvSpPr>
            <p:spPr bwMode="auto">
              <a:xfrm>
                <a:off x="3275" y="-692"/>
                <a:ext cx="327" cy="189"/>
              </a:xfrm>
              <a:custGeom>
                <a:avLst/>
                <a:gdLst>
                  <a:gd name="T0" fmla="*/ 0 w 981"/>
                  <a:gd name="T1" fmla="*/ 566 h 566"/>
                  <a:gd name="T2" fmla="*/ 0 w 981"/>
                  <a:gd name="T3" fmla="*/ 566 h 566"/>
                  <a:gd name="T4" fmla="*/ 981 w 981"/>
                  <a:gd name="T5" fmla="*/ 0 h 566"/>
                  <a:gd name="T6" fmla="*/ 0 w 981"/>
                  <a:gd name="T7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1" h="566">
                    <a:moveTo>
                      <a:pt x="0" y="566"/>
                    </a:moveTo>
                    <a:lnTo>
                      <a:pt x="0" y="566"/>
                    </a:lnTo>
                    <a:lnTo>
                      <a:pt x="981" y="0"/>
                    </a:lnTo>
                    <a:lnTo>
                      <a:pt x="0" y="566"/>
                    </a:lnTo>
                    <a:close/>
                  </a:path>
                </a:pathLst>
              </a:custGeom>
              <a:solidFill>
                <a:srgbClr val="446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2526" y="-692"/>
                <a:ext cx="1076" cy="2275"/>
              </a:xfrm>
              <a:custGeom>
                <a:avLst/>
                <a:gdLst>
                  <a:gd name="T0" fmla="*/ 0 w 3227"/>
                  <a:gd name="T1" fmla="*/ 6824 h 6824"/>
                  <a:gd name="T2" fmla="*/ 2246 w 3227"/>
                  <a:gd name="T3" fmla="*/ 566 h 6824"/>
                  <a:gd name="T4" fmla="*/ 3227 w 3227"/>
                  <a:gd name="T5" fmla="*/ 0 h 6824"/>
                  <a:gd name="T6" fmla="*/ 3227 w 3227"/>
                  <a:gd name="T7" fmla="*/ 4074 h 6824"/>
                  <a:gd name="T8" fmla="*/ 2825 w 3227"/>
                  <a:gd name="T9" fmla="*/ 5195 h 6824"/>
                  <a:gd name="T10" fmla="*/ 0 w 3227"/>
                  <a:gd name="T11" fmla="*/ 6824 h 6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7" h="6824">
                    <a:moveTo>
                      <a:pt x="0" y="6824"/>
                    </a:moveTo>
                    <a:lnTo>
                      <a:pt x="2246" y="566"/>
                    </a:lnTo>
                    <a:lnTo>
                      <a:pt x="3227" y="0"/>
                    </a:lnTo>
                    <a:lnTo>
                      <a:pt x="3227" y="4074"/>
                    </a:lnTo>
                    <a:lnTo>
                      <a:pt x="2825" y="5195"/>
                    </a:lnTo>
                    <a:lnTo>
                      <a:pt x="0" y="6824"/>
                    </a:lnTo>
                    <a:close/>
                  </a:path>
                </a:pathLst>
              </a:custGeom>
              <a:solidFill>
                <a:srgbClr val="2EB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053" y="-273"/>
                <a:ext cx="824" cy="475"/>
              </a:xfrm>
              <a:custGeom>
                <a:avLst/>
                <a:gdLst>
                  <a:gd name="T0" fmla="*/ 0 w 2472"/>
                  <a:gd name="T1" fmla="*/ 1427 h 1427"/>
                  <a:gd name="T2" fmla="*/ 0 w 2472"/>
                  <a:gd name="T3" fmla="*/ 1427 h 1427"/>
                  <a:gd name="T4" fmla="*/ 2472 w 2472"/>
                  <a:gd name="T5" fmla="*/ 0 h 1427"/>
                  <a:gd name="T6" fmla="*/ 0 w 2472"/>
                  <a:gd name="T7" fmla="*/ 1427 h 1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2" h="1427">
                    <a:moveTo>
                      <a:pt x="0" y="1427"/>
                    </a:moveTo>
                    <a:lnTo>
                      <a:pt x="0" y="1427"/>
                    </a:lnTo>
                    <a:lnTo>
                      <a:pt x="2472" y="0"/>
                    </a:lnTo>
                    <a:lnTo>
                      <a:pt x="0" y="1427"/>
                    </a:lnTo>
                    <a:close/>
                  </a:path>
                </a:pathLst>
              </a:custGeom>
              <a:solidFill>
                <a:srgbClr val="4464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1692" y="-273"/>
                <a:ext cx="1185" cy="2337"/>
              </a:xfrm>
              <a:custGeom>
                <a:avLst/>
                <a:gdLst>
                  <a:gd name="T0" fmla="*/ 0 w 3555"/>
                  <a:gd name="T1" fmla="*/ 7012 h 7012"/>
                  <a:gd name="T2" fmla="*/ 0 w 3555"/>
                  <a:gd name="T3" fmla="*/ 4444 h 7012"/>
                  <a:gd name="T4" fmla="*/ 1083 w 3555"/>
                  <a:gd name="T5" fmla="*/ 1427 h 7012"/>
                  <a:gd name="T6" fmla="*/ 3555 w 3555"/>
                  <a:gd name="T7" fmla="*/ 0 h 7012"/>
                  <a:gd name="T8" fmla="*/ 1309 w 3555"/>
                  <a:gd name="T9" fmla="*/ 6256 h 7012"/>
                  <a:gd name="T10" fmla="*/ 0 w 3555"/>
                  <a:gd name="T11" fmla="*/ 7012 h 7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5" h="7012">
                    <a:moveTo>
                      <a:pt x="0" y="7012"/>
                    </a:moveTo>
                    <a:lnTo>
                      <a:pt x="0" y="4444"/>
                    </a:lnTo>
                    <a:lnTo>
                      <a:pt x="1083" y="1427"/>
                    </a:lnTo>
                    <a:lnTo>
                      <a:pt x="3555" y="0"/>
                    </a:lnTo>
                    <a:lnTo>
                      <a:pt x="1309" y="6256"/>
                    </a:lnTo>
                    <a:lnTo>
                      <a:pt x="0" y="7012"/>
                    </a:lnTo>
                    <a:close/>
                  </a:path>
                </a:pathLst>
              </a:custGeom>
              <a:solidFill>
                <a:srgbClr val="2EB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96" y="2408456"/>
              <a:ext cx="543401" cy="543401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59" y="2647246"/>
              <a:ext cx="1071841" cy="1071841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56" y="2805315"/>
              <a:ext cx="617715" cy="617715"/>
            </a:xfrm>
            <a:prstGeom prst="rect">
              <a:avLst/>
            </a:prstGeo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4" name="직사각형 113"/>
          <p:cNvSpPr/>
          <p:nvPr/>
        </p:nvSpPr>
        <p:spPr>
          <a:xfrm>
            <a:off x="3317839" y="115925"/>
            <a:ext cx="5539419" cy="111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Enjoy your stylish business and campus life with BIZCAM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9" name="직각 삼각형 78"/>
          <p:cNvSpPr/>
          <p:nvPr/>
        </p:nvSpPr>
        <p:spPr>
          <a:xfrm rot="10800000" flipV="1">
            <a:off x="10782926" y="6032665"/>
            <a:ext cx="1409073" cy="825335"/>
          </a:xfrm>
          <a:prstGeom prst="rtTriangle">
            <a:avLst/>
          </a:prstGeom>
          <a:solidFill>
            <a:srgbClr val="343956"/>
          </a:solidFill>
          <a:ln>
            <a:noFill/>
          </a:ln>
          <a:effectLst>
            <a:innerShdw dist="292100" dir="16200000">
              <a:srgbClr val="87540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7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3476" y="4632084"/>
            <a:ext cx="95193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개발자들의 </a:t>
            </a:r>
            <a:r>
              <a:rPr lang="ko-KR" altLang="en-US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r>
              <a:rPr lang="en-US" altLang="ko-KR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포트폴리오를 보다 간편하게 작성하여 자신을 알리고</a:t>
            </a:r>
            <a:r>
              <a:rPr lang="en-US" altLang="ko-KR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개발자들의</a:t>
            </a:r>
            <a:endParaRPr lang="en-US" altLang="ko-KR" sz="2000" dirty="0" smtClean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 smtClean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포트폴리오는 </a:t>
            </a:r>
            <a:r>
              <a:rPr lang="ko-KR" altLang="en-US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작성되었는지 </a:t>
            </a:r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보면서</a:t>
            </a:r>
            <a:r>
              <a:rPr lang="en-US" altLang="ko-KR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</a:t>
            </a:r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공유하는</a:t>
            </a:r>
            <a:r>
              <a:rPr lang="en-US" altLang="ko-KR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2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포트폴리오 사이트 개발</a:t>
            </a:r>
            <a:r>
              <a:rPr lang="en-US" altLang="ko-KR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95033" y="2071700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</a:t>
            </a:r>
            <a:r>
              <a:rPr lang="en-US" altLang="ko-KR" sz="2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의도</a:t>
            </a:r>
            <a:endParaRPr lang="ko-KR" altLang="en-US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7160" y="3013763"/>
            <a:ext cx="3773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Developer  +   PR  </a:t>
            </a:r>
            <a:endParaRPr lang="ko-KR" altLang="en-US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78787" y="3526253"/>
            <a:ext cx="3430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</a:t>
            </a:r>
            <a:r>
              <a:rPr lang="en-US" altLang="ko-KR" sz="24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en-US" altLang="ko-KR" sz="2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24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어필</a:t>
            </a:r>
            <a:endParaRPr lang="ko-KR" altLang="en-US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3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양쪽 모서리가 둥근 사각형 62"/>
          <p:cNvSpPr/>
          <p:nvPr/>
        </p:nvSpPr>
        <p:spPr>
          <a:xfrm>
            <a:off x="393540" y="229883"/>
            <a:ext cx="11479267" cy="6429857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540" y="502580"/>
            <a:ext cx="352753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175643" y="1272021"/>
            <a:ext cx="1923412" cy="0"/>
          </a:xfrm>
          <a:prstGeom prst="line">
            <a:avLst/>
          </a:prstGeom>
          <a:ln>
            <a:solidFill>
              <a:srgbClr val="2E3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110369" y="1587029"/>
            <a:ext cx="929373" cy="929373"/>
            <a:chOff x="3119394" y="874713"/>
            <a:chExt cx="1238250" cy="1238250"/>
          </a:xfrm>
        </p:grpSpPr>
        <p:sp>
          <p:nvSpPr>
            <p:cNvPr id="14" name="타원 13"/>
            <p:cNvSpPr/>
            <p:nvPr/>
          </p:nvSpPr>
          <p:spPr>
            <a:xfrm>
              <a:off x="3119394" y="874713"/>
              <a:ext cx="1238250" cy="12382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3179719" y="935038"/>
              <a:ext cx="1117600" cy="1117600"/>
            </a:xfrm>
            <a:custGeom>
              <a:avLst/>
              <a:gdLst>
                <a:gd name="T0" fmla="*/ 5264 w 5279"/>
                <a:gd name="T1" fmla="*/ 2370 h 5280"/>
                <a:gd name="T2" fmla="*/ 4659 w 5279"/>
                <a:gd name="T3" fmla="*/ 1702 h 5280"/>
                <a:gd name="T4" fmla="*/ 4779 w 5279"/>
                <a:gd name="T5" fmla="*/ 1093 h 5280"/>
                <a:gd name="T6" fmla="*/ 3918 w 5279"/>
                <a:gd name="T7" fmla="*/ 825 h 5280"/>
                <a:gd name="T8" fmla="*/ 3716 w 5279"/>
                <a:gd name="T9" fmla="*/ 232 h 5280"/>
                <a:gd name="T10" fmla="*/ 2843 w 5279"/>
                <a:gd name="T11" fmla="*/ 425 h 5280"/>
                <a:gd name="T12" fmla="*/ 2371 w 5279"/>
                <a:gd name="T13" fmla="*/ 16 h 5280"/>
                <a:gd name="T14" fmla="*/ 1702 w 5279"/>
                <a:gd name="T15" fmla="*/ 620 h 5280"/>
                <a:gd name="T16" fmla="*/ 1092 w 5279"/>
                <a:gd name="T17" fmla="*/ 501 h 5280"/>
                <a:gd name="T18" fmla="*/ 824 w 5279"/>
                <a:gd name="T19" fmla="*/ 1362 h 5280"/>
                <a:gd name="T20" fmla="*/ 230 w 5279"/>
                <a:gd name="T21" fmla="*/ 1562 h 5280"/>
                <a:gd name="T22" fmla="*/ 423 w 5279"/>
                <a:gd name="T23" fmla="*/ 2444 h 5280"/>
                <a:gd name="T24" fmla="*/ 16 w 5279"/>
                <a:gd name="T25" fmla="*/ 2909 h 5280"/>
                <a:gd name="T26" fmla="*/ 628 w 5279"/>
                <a:gd name="T27" fmla="*/ 3577 h 5280"/>
                <a:gd name="T28" fmla="*/ 507 w 5279"/>
                <a:gd name="T29" fmla="*/ 4188 h 5280"/>
                <a:gd name="T30" fmla="*/ 1368 w 5279"/>
                <a:gd name="T31" fmla="*/ 4455 h 5280"/>
                <a:gd name="T32" fmla="*/ 1563 w 5279"/>
                <a:gd name="T33" fmla="*/ 5049 h 5280"/>
                <a:gd name="T34" fmla="*/ 2443 w 5279"/>
                <a:gd name="T35" fmla="*/ 4856 h 5280"/>
                <a:gd name="T36" fmla="*/ 2917 w 5279"/>
                <a:gd name="T37" fmla="*/ 5264 h 5280"/>
                <a:gd name="T38" fmla="*/ 3585 w 5279"/>
                <a:gd name="T39" fmla="*/ 4659 h 5280"/>
                <a:gd name="T40" fmla="*/ 4194 w 5279"/>
                <a:gd name="T41" fmla="*/ 4780 h 5280"/>
                <a:gd name="T42" fmla="*/ 4462 w 5279"/>
                <a:gd name="T43" fmla="*/ 3919 h 5280"/>
                <a:gd name="T44" fmla="*/ 5055 w 5279"/>
                <a:gd name="T45" fmla="*/ 3717 h 5280"/>
                <a:gd name="T46" fmla="*/ 4864 w 5279"/>
                <a:gd name="T47" fmla="*/ 2837 h 5280"/>
                <a:gd name="T48" fmla="*/ 2564 w 5279"/>
                <a:gd name="T49" fmla="*/ 4099 h 5280"/>
                <a:gd name="T50" fmla="*/ 2136 w 5279"/>
                <a:gd name="T51" fmla="*/ 4011 h 5280"/>
                <a:gd name="T52" fmla="*/ 1761 w 5279"/>
                <a:gd name="T53" fmla="*/ 3808 h 5280"/>
                <a:gd name="T54" fmla="*/ 1463 w 5279"/>
                <a:gd name="T55" fmla="*/ 3510 h 5280"/>
                <a:gd name="T56" fmla="*/ 1260 w 5279"/>
                <a:gd name="T57" fmla="*/ 3137 h 5280"/>
                <a:gd name="T58" fmla="*/ 1174 w 5279"/>
                <a:gd name="T59" fmla="*/ 2707 h 5280"/>
                <a:gd name="T60" fmla="*/ 1188 w 5279"/>
                <a:gd name="T61" fmla="*/ 2409 h 5280"/>
                <a:gd name="T62" fmla="*/ 1316 w 5279"/>
                <a:gd name="T63" fmla="*/ 1996 h 5280"/>
                <a:gd name="T64" fmla="*/ 1554 w 5279"/>
                <a:gd name="T65" fmla="*/ 1646 h 5280"/>
                <a:gd name="T66" fmla="*/ 1880 w 5279"/>
                <a:gd name="T67" fmla="*/ 1377 h 5280"/>
                <a:gd name="T68" fmla="*/ 2273 w 5279"/>
                <a:gd name="T69" fmla="*/ 1211 h 5280"/>
                <a:gd name="T70" fmla="*/ 2640 w 5279"/>
                <a:gd name="T71" fmla="*/ 1165 h 5280"/>
                <a:gd name="T72" fmla="*/ 3006 w 5279"/>
                <a:gd name="T73" fmla="*/ 1211 h 5280"/>
                <a:gd name="T74" fmla="*/ 3401 w 5279"/>
                <a:gd name="T75" fmla="*/ 1377 h 5280"/>
                <a:gd name="T76" fmla="*/ 3726 w 5279"/>
                <a:gd name="T77" fmla="*/ 1646 h 5280"/>
                <a:gd name="T78" fmla="*/ 3962 w 5279"/>
                <a:gd name="T79" fmla="*/ 1996 h 5280"/>
                <a:gd name="T80" fmla="*/ 4090 w 5279"/>
                <a:gd name="T81" fmla="*/ 2409 h 5280"/>
                <a:gd name="T82" fmla="*/ 4106 w 5279"/>
                <a:gd name="T83" fmla="*/ 2707 h 5280"/>
                <a:gd name="T84" fmla="*/ 4018 w 5279"/>
                <a:gd name="T85" fmla="*/ 3137 h 5280"/>
                <a:gd name="T86" fmla="*/ 3815 w 5279"/>
                <a:gd name="T87" fmla="*/ 3510 h 5280"/>
                <a:gd name="T88" fmla="*/ 3517 w 5279"/>
                <a:gd name="T89" fmla="*/ 3808 h 5280"/>
                <a:gd name="T90" fmla="*/ 3144 w 5279"/>
                <a:gd name="T91" fmla="*/ 4011 h 5280"/>
                <a:gd name="T92" fmla="*/ 2715 w 5279"/>
                <a:gd name="T93" fmla="*/ 4099 h 5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9" h="5280">
                  <a:moveTo>
                    <a:pt x="5279" y="2700"/>
                  </a:moveTo>
                  <a:lnTo>
                    <a:pt x="5279" y="2592"/>
                  </a:lnTo>
                  <a:lnTo>
                    <a:pt x="5264" y="2370"/>
                  </a:lnTo>
                  <a:lnTo>
                    <a:pt x="5248" y="2262"/>
                  </a:lnTo>
                  <a:lnTo>
                    <a:pt x="4818" y="2172"/>
                  </a:lnTo>
                  <a:lnTo>
                    <a:pt x="4659" y="1702"/>
                  </a:lnTo>
                  <a:lnTo>
                    <a:pt x="4955" y="1369"/>
                  </a:lnTo>
                  <a:lnTo>
                    <a:pt x="4901" y="1274"/>
                  </a:lnTo>
                  <a:lnTo>
                    <a:pt x="4779" y="1093"/>
                  </a:lnTo>
                  <a:lnTo>
                    <a:pt x="4713" y="1006"/>
                  </a:lnTo>
                  <a:lnTo>
                    <a:pt x="4288" y="1150"/>
                  </a:lnTo>
                  <a:lnTo>
                    <a:pt x="3918" y="825"/>
                  </a:lnTo>
                  <a:lnTo>
                    <a:pt x="4008" y="386"/>
                  </a:lnTo>
                  <a:lnTo>
                    <a:pt x="3912" y="331"/>
                  </a:lnTo>
                  <a:lnTo>
                    <a:pt x="3716" y="232"/>
                  </a:lnTo>
                  <a:lnTo>
                    <a:pt x="3615" y="190"/>
                  </a:lnTo>
                  <a:lnTo>
                    <a:pt x="3328" y="522"/>
                  </a:lnTo>
                  <a:lnTo>
                    <a:pt x="2843" y="425"/>
                  </a:lnTo>
                  <a:lnTo>
                    <a:pt x="2701" y="0"/>
                  </a:lnTo>
                  <a:lnTo>
                    <a:pt x="2591" y="1"/>
                  </a:lnTo>
                  <a:lnTo>
                    <a:pt x="2371" y="16"/>
                  </a:lnTo>
                  <a:lnTo>
                    <a:pt x="2261" y="30"/>
                  </a:lnTo>
                  <a:lnTo>
                    <a:pt x="2171" y="462"/>
                  </a:lnTo>
                  <a:lnTo>
                    <a:pt x="1702" y="620"/>
                  </a:lnTo>
                  <a:lnTo>
                    <a:pt x="1370" y="325"/>
                  </a:lnTo>
                  <a:lnTo>
                    <a:pt x="1273" y="378"/>
                  </a:lnTo>
                  <a:lnTo>
                    <a:pt x="1092" y="501"/>
                  </a:lnTo>
                  <a:lnTo>
                    <a:pt x="1005" y="567"/>
                  </a:lnTo>
                  <a:lnTo>
                    <a:pt x="1149" y="991"/>
                  </a:lnTo>
                  <a:lnTo>
                    <a:pt x="824" y="1362"/>
                  </a:lnTo>
                  <a:lnTo>
                    <a:pt x="386" y="1271"/>
                  </a:lnTo>
                  <a:lnTo>
                    <a:pt x="330" y="1368"/>
                  </a:lnTo>
                  <a:lnTo>
                    <a:pt x="230" y="1562"/>
                  </a:lnTo>
                  <a:lnTo>
                    <a:pt x="189" y="1665"/>
                  </a:lnTo>
                  <a:lnTo>
                    <a:pt x="521" y="1958"/>
                  </a:lnTo>
                  <a:lnTo>
                    <a:pt x="423" y="2444"/>
                  </a:lnTo>
                  <a:lnTo>
                    <a:pt x="0" y="2579"/>
                  </a:lnTo>
                  <a:lnTo>
                    <a:pt x="1" y="2689"/>
                  </a:lnTo>
                  <a:lnTo>
                    <a:pt x="16" y="2909"/>
                  </a:lnTo>
                  <a:lnTo>
                    <a:pt x="30" y="3019"/>
                  </a:lnTo>
                  <a:lnTo>
                    <a:pt x="470" y="3109"/>
                  </a:lnTo>
                  <a:lnTo>
                    <a:pt x="628" y="3577"/>
                  </a:lnTo>
                  <a:lnTo>
                    <a:pt x="333" y="3910"/>
                  </a:lnTo>
                  <a:lnTo>
                    <a:pt x="386" y="4007"/>
                  </a:lnTo>
                  <a:lnTo>
                    <a:pt x="507" y="4188"/>
                  </a:lnTo>
                  <a:lnTo>
                    <a:pt x="575" y="4273"/>
                  </a:lnTo>
                  <a:lnTo>
                    <a:pt x="998" y="4130"/>
                  </a:lnTo>
                  <a:lnTo>
                    <a:pt x="1368" y="4455"/>
                  </a:lnTo>
                  <a:lnTo>
                    <a:pt x="1270" y="4894"/>
                  </a:lnTo>
                  <a:lnTo>
                    <a:pt x="1367" y="4950"/>
                  </a:lnTo>
                  <a:lnTo>
                    <a:pt x="1563" y="5049"/>
                  </a:lnTo>
                  <a:lnTo>
                    <a:pt x="1664" y="5090"/>
                  </a:lnTo>
                  <a:lnTo>
                    <a:pt x="1959" y="4757"/>
                  </a:lnTo>
                  <a:lnTo>
                    <a:pt x="2443" y="4856"/>
                  </a:lnTo>
                  <a:lnTo>
                    <a:pt x="2587" y="5280"/>
                  </a:lnTo>
                  <a:lnTo>
                    <a:pt x="2695" y="5278"/>
                  </a:lnTo>
                  <a:lnTo>
                    <a:pt x="2917" y="5264"/>
                  </a:lnTo>
                  <a:lnTo>
                    <a:pt x="3026" y="5250"/>
                  </a:lnTo>
                  <a:lnTo>
                    <a:pt x="3115" y="4817"/>
                  </a:lnTo>
                  <a:lnTo>
                    <a:pt x="3585" y="4659"/>
                  </a:lnTo>
                  <a:lnTo>
                    <a:pt x="3918" y="4954"/>
                  </a:lnTo>
                  <a:lnTo>
                    <a:pt x="4013" y="4901"/>
                  </a:lnTo>
                  <a:lnTo>
                    <a:pt x="4194" y="4780"/>
                  </a:lnTo>
                  <a:lnTo>
                    <a:pt x="4281" y="4712"/>
                  </a:lnTo>
                  <a:lnTo>
                    <a:pt x="4136" y="4289"/>
                  </a:lnTo>
                  <a:lnTo>
                    <a:pt x="4462" y="3919"/>
                  </a:lnTo>
                  <a:lnTo>
                    <a:pt x="4901" y="4009"/>
                  </a:lnTo>
                  <a:lnTo>
                    <a:pt x="4957" y="3913"/>
                  </a:lnTo>
                  <a:lnTo>
                    <a:pt x="5055" y="3717"/>
                  </a:lnTo>
                  <a:lnTo>
                    <a:pt x="5097" y="3616"/>
                  </a:lnTo>
                  <a:lnTo>
                    <a:pt x="4764" y="3321"/>
                  </a:lnTo>
                  <a:lnTo>
                    <a:pt x="4864" y="2837"/>
                  </a:lnTo>
                  <a:lnTo>
                    <a:pt x="5279" y="2700"/>
                  </a:lnTo>
                  <a:close/>
                  <a:moveTo>
                    <a:pt x="2640" y="4100"/>
                  </a:moveTo>
                  <a:lnTo>
                    <a:pt x="2564" y="4099"/>
                  </a:lnTo>
                  <a:lnTo>
                    <a:pt x="2417" y="4083"/>
                  </a:lnTo>
                  <a:lnTo>
                    <a:pt x="2273" y="4054"/>
                  </a:lnTo>
                  <a:lnTo>
                    <a:pt x="2136" y="4011"/>
                  </a:lnTo>
                  <a:lnTo>
                    <a:pt x="2003" y="3955"/>
                  </a:lnTo>
                  <a:lnTo>
                    <a:pt x="1880" y="3887"/>
                  </a:lnTo>
                  <a:lnTo>
                    <a:pt x="1761" y="3808"/>
                  </a:lnTo>
                  <a:lnTo>
                    <a:pt x="1653" y="3719"/>
                  </a:lnTo>
                  <a:lnTo>
                    <a:pt x="1554" y="3619"/>
                  </a:lnTo>
                  <a:lnTo>
                    <a:pt x="1463" y="3510"/>
                  </a:lnTo>
                  <a:lnTo>
                    <a:pt x="1384" y="3393"/>
                  </a:lnTo>
                  <a:lnTo>
                    <a:pt x="1316" y="3268"/>
                  </a:lnTo>
                  <a:lnTo>
                    <a:pt x="1260" y="3137"/>
                  </a:lnTo>
                  <a:lnTo>
                    <a:pt x="1218" y="2998"/>
                  </a:lnTo>
                  <a:lnTo>
                    <a:pt x="1188" y="2856"/>
                  </a:lnTo>
                  <a:lnTo>
                    <a:pt x="1174" y="2707"/>
                  </a:lnTo>
                  <a:lnTo>
                    <a:pt x="1172" y="2633"/>
                  </a:lnTo>
                  <a:lnTo>
                    <a:pt x="1174" y="2556"/>
                  </a:lnTo>
                  <a:lnTo>
                    <a:pt x="1188" y="2409"/>
                  </a:lnTo>
                  <a:lnTo>
                    <a:pt x="1218" y="2265"/>
                  </a:lnTo>
                  <a:lnTo>
                    <a:pt x="1260" y="2128"/>
                  </a:lnTo>
                  <a:lnTo>
                    <a:pt x="1316" y="1996"/>
                  </a:lnTo>
                  <a:lnTo>
                    <a:pt x="1384" y="1872"/>
                  </a:lnTo>
                  <a:lnTo>
                    <a:pt x="1463" y="1754"/>
                  </a:lnTo>
                  <a:lnTo>
                    <a:pt x="1554" y="1646"/>
                  </a:lnTo>
                  <a:lnTo>
                    <a:pt x="1653" y="1547"/>
                  </a:lnTo>
                  <a:lnTo>
                    <a:pt x="1761" y="1456"/>
                  </a:lnTo>
                  <a:lnTo>
                    <a:pt x="1880" y="1377"/>
                  </a:lnTo>
                  <a:lnTo>
                    <a:pt x="2003" y="1309"/>
                  </a:lnTo>
                  <a:lnTo>
                    <a:pt x="2136" y="1254"/>
                  </a:lnTo>
                  <a:lnTo>
                    <a:pt x="2273" y="1211"/>
                  </a:lnTo>
                  <a:lnTo>
                    <a:pt x="2417" y="1181"/>
                  </a:lnTo>
                  <a:lnTo>
                    <a:pt x="2564" y="1166"/>
                  </a:lnTo>
                  <a:lnTo>
                    <a:pt x="2640" y="1165"/>
                  </a:lnTo>
                  <a:lnTo>
                    <a:pt x="2715" y="1166"/>
                  </a:lnTo>
                  <a:lnTo>
                    <a:pt x="2863" y="1181"/>
                  </a:lnTo>
                  <a:lnTo>
                    <a:pt x="3006" y="1211"/>
                  </a:lnTo>
                  <a:lnTo>
                    <a:pt x="3144" y="1254"/>
                  </a:lnTo>
                  <a:lnTo>
                    <a:pt x="3275" y="1309"/>
                  </a:lnTo>
                  <a:lnTo>
                    <a:pt x="3401" y="1377"/>
                  </a:lnTo>
                  <a:lnTo>
                    <a:pt x="3517" y="1456"/>
                  </a:lnTo>
                  <a:lnTo>
                    <a:pt x="3627" y="1547"/>
                  </a:lnTo>
                  <a:lnTo>
                    <a:pt x="3726" y="1646"/>
                  </a:lnTo>
                  <a:lnTo>
                    <a:pt x="3815" y="1754"/>
                  </a:lnTo>
                  <a:lnTo>
                    <a:pt x="3895" y="1872"/>
                  </a:lnTo>
                  <a:lnTo>
                    <a:pt x="3962" y="1996"/>
                  </a:lnTo>
                  <a:lnTo>
                    <a:pt x="4018" y="2128"/>
                  </a:lnTo>
                  <a:lnTo>
                    <a:pt x="4062" y="2265"/>
                  </a:lnTo>
                  <a:lnTo>
                    <a:pt x="4090" y="2409"/>
                  </a:lnTo>
                  <a:lnTo>
                    <a:pt x="4106" y="2556"/>
                  </a:lnTo>
                  <a:lnTo>
                    <a:pt x="4106" y="2633"/>
                  </a:lnTo>
                  <a:lnTo>
                    <a:pt x="4106" y="2707"/>
                  </a:lnTo>
                  <a:lnTo>
                    <a:pt x="4090" y="2856"/>
                  </a:lnTo>
                  <a:lnTo>
                    <a:pt x="4062" y="2998"/>
                  </a:lnTo>
                  <a:lnTo>
                    <a:pt x="4018" y="3137"/>
                  </a:lnTo>
                  <a:lnTo>
                    <a:pt x="3962" y="3268"/>
                  </a:lnTo>
                  <a:lnTo>
                    <a:pt x="3895" y="3393"/>
                  </a:lnTo>
                  <a:lnTo>
                    <a:pt x="3815" y="3510"/>
                  </a:lnTo>
                  <a:lnTo>
                    <a:pt x="3726" y="3619"/>
                  </a:lnTo>
                  <a:lnTo>
                    <a:pt x="3627" y="3719"/>
                  </a:lnTo>
                  <a:lnTo>
                    <a:pt x="3517" y="3808"/>
                  </a:lnTo>
                  <a:lnTo>
                    <a:pt x="3401" y="3887"/>
                  </a:lnTo>
                  <a:lnTo>
                    <a:pt x="3275" y="3955"/>
                  </a:lnTo>
                  <a:lnTo>
                    <a:pt x="3144" y="4011"/>
                  </a:lnTo>
                  <a:lnTo>
                    <a:pt x="3006" y="4054"/>
                  </a:lnTo>
                  <a:lnTo>
                    <a:pt x="2863" y="4083"/>
                  </a:lnTo>
                  <a:lnTo>
                    <a:pt x="2715" y="4099"/>
                  </a:lnTo>
                  <a:lnTo>
                    <a:pt x="2640" y="41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99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>
            <a:stCxn id="29" idx="0"/>
          </p:cNvCxnSpPr>
          <p:nvPr/>
        </p:nvCxnSpPr>
        <p:spPr>
          <a:xfrm flipH="1">
            <a:off x="6126496" y="1922826"/>
            <a:ext cx="1002104" cy="311616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030826" y="1922826"/>
            <a:ext cx="1293806" cy="3477637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원호 28"/>
          <p:cNvSpPr/>
          <p:nvPr/>
        </p:nvSpPr>
        <p:spPr>
          <a:xfrm>
            <a:off x="7110368" y="1587028"/>
            <a:ext cx="929373" cy="929373"/>
          </a:xfrm>
          <a:prstGeom prst="arc">
            <a:avLst>
              <a:gd name="adj1" fmla="val 11766188"/>
              <a:gd name="adj2" fmla="val 20711566"/>
            </a:avLst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4"/>
          <p:cNvSpPr>
            <a:spLocks/>
          </p:cNvSpPr>
          <p:nvPr/>
        </p:nvSpPr>
        <p:spPr bwMode="auto">
          <a:xfrm flipH="1">
            <a:off x="9101138" y="4795663"/>
            <a:ext cx="253547" cy="243323"/>
          </a:xfrm>
          <a:custGeom>
            <a:avLst/>
            <a:gdLst>
              <a:gd name="T0" fmla="*/ 206 w 743"/>
              <a:gd name="T1" fmla="*/ 715 h 715"/>
              <a:gd name="T2" fmla="*/ 282 w 743"/>
              <a:gd name="T3" fmla="*/ 613 h 715"/>
              <a:gd name="T4" fmla="*/ 385 w 743"/>
              <a:gd name="T5" fmla="*/ 485 h 715"/>
              <a:gd name="T6" fmla="*/ 398 w 743"/>
              <a:gd name="T7" fmla="*/ 478 h 715"/>
              <a:gd name="T8" fmla="*/ 445 w 743"/>
              <a:gd name="T9" fmla="*/ 473 h 715"/>
              <a:gd name="T10" fmla="*/ 503 w 743"/>
              <a:gd name="T11" fmla="*/ 473 h 715"/>
              <a:gd name="T12" fmla="*/ 552 w 743"/>
              <a:gd name="T13" fmla="*/ 468 h 715"/>
              <a:gd name="T14" fmla="*/ 565 w 743"/>
              <a:gd name="T15" fmla="*/ 460 h 715"/>
              <a:gd name="T16" fmla="*/ 573 w 743"/>
              <a:gd name="T17" fmla="*/ 449 h 715"/>
              <a:gd name="T18" fmla="*/ 583 w 743"/>
              <a:gd name="T19" fmla="*/ 423 h 715"/>
              <a:gd name="T20" fmla="*/ 589 w 743"/>
              <a:gd name="T21" fmla="*/ 380 h 715"/>
              <a:gd name="T22" fmla="*/ 589 w 743"/>
              <a:gd name="T23" fmla="*/ 358 h 715"/>
              <a:gd name="T24" fmla="*/ 596 w 743"/>
              <a:gd name="T25" fmla="*/ 338 h 715"/>
              <a:gd name="T26" fmla="*/ 637 w 743"/>
              <a:gd name="T27" fmla="*/ 246 h 715"/>
              <a:gd name="T28" fmla="*/ 673 w 743"/>
              <a:gd name="T29" fmla="*/ 193 h 715"/>
              <a:gd name="T30" fmla="*/ 691 w 743"/>
              <a:gd name="T31" fmla="*/ 178 h 715"/>
              <a:gd name="T32" fmla="*/ 710 w 743"/>
              <a:gd name="T33" fmla="*/ 168 h 715"/>
              <a:gd name="T34" fmla="*/ 732 w 743"/>
              <a:gd name="T35" fmla="*/ 149 h 715"/>
              <a:gd name="T36" fmla="*/ 743 w 743"/>
              <a:gd name="T37" fmla="*/ 121 h 715"/>
              <a:gd name="T38" fmla="*/ 743 w 743"/>
              <a:gd name="T39" fmla="*/ 102 h 715"/>
              <a:gd name="T40" fmla="*/ 740 w 743"/>
              <a:gd name="T41" fmla="*/ 93 h 715"/>
              <a:gd name="T42" fmla="*/ 719 w 743"/>
              <a:gd name="T43" fmla="*/ 90 h 715"/>
              <a:gd name="T44" fmla="*/ 675 w 743"/>
              <a:gd name="T45" fmla="*/ 99 h 715"/>
              <a:gd name="T46" fmla="*/ 667 w 743"/>
              <a:gd name="T47" fmla="*/ 102 h 715"/>
              <a:gd name="T48" fmla="*/ 673 w 743"/>
              <a:gd name="T49" fmla="*/ 92 h 715"/>
              <a:gd name="T50" fmla="*/ 690 w 743"/>
              <a:gd name="T51" fmla="*/ 43 h 715"/>
              <a:gd name="T52" fmla="*/ 686 w 743"/>
              <a:gd name="T53" fmla="*/ 18 h 715"/>
              <a:gd name="T54" fmla="*/ 675 w 743"/>
              <a:gd name="T55" fmla="*/ 4 h 715"/>
              <a:gd name="T56" fmla="*/ 667 w 743"/>
              <a:gd name="T57" fmla="*/ 0 h 715"/>
              <a:gd name="T58" fmla="*/ 615 w 743"/>
              <a:gd name="T59" fmla="*/ 50 h 715"/>
              <a:gd name="T60" fmla="*/ 609 w 743"/>
              <a:gd name="T61" fmla="*/ 50 h 715"/>
              <a:gd name="T62" fmla="*/ 575 w 743"/>
              <a:gd name="T63" fmla="*/ 56 h 715"/>
              <a:gd name="T64" fmla="*/ 549 w 743"/>
              <a:gd name="T65" fmla="*/ 67 h 715"/>
              <a:gd name="T66" fmla="*/ 539 w 743"/>
              <a:gd name="T67" fmla="*/ 76 h 715"/>
              <a:gd name="T68" fmla="*/ 510 w 743"/>
              <a:gd name="T69" fmla="*/ 82 h 715"/>
              <a:gd name="T70" fmla="*/ 423 w 743"/>
              <a:gd name="T71" fmla="*/ 121 h 715"/>
              <a:gd name="T72" fmla="*/ 411 w 743"/>
              <a:gd name="T73" fmla="*/ 128 h 715"/>
              <a:gd name="T74" fmla="*/ 334 w 743"/>
              <a:gd name="T75" fmla="*/ 204 h 715"/>
              <a:gd name="T76" fmla="*/ 311 w 743"/>
              <a:gd name="T77" fmla="*/ 226 h 715"/>
              <a:gd name="T78" fmla="*/ 254 w 743"/>
              <a:gd name="T79" fmla="*/ 293 h 715"/>
              <a:gd name="T80" fmla="*/ 231 w 743"/>
              <a:gd name="T81" fmla="*/ 332 h 715"/>
              <a:gd name="T82" fmla="*/ 212 w 743"/>
              <a:gd name="T83" fmla="*/ 354 h 715"/>
              <a:gd name="T84" fmla="*/ 173 w 743"/>
              <a:gd name="T85" fmla="*/ 411 h 715"/>
              <a:gd name="T86" fmla="*/ 154 w 743"/>
              <a:gd name="T87" fmla="*/ 434 h 715"/>
              <a:gd name="T88" fmla="*/ 0 w 743"/>
              <a:gd name="T89" fmla="*/ 588 h 715"/>
              <a:gd name="T90" fmla="*/ 206 w 743"/>
              <a:gd name="T91" fmla="*/ 71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43" h="715">
                <a:moveTo>
                  <a:pt x="206" y="715"/>
                </a:moveTo>
                <a:lnTo>
                  <a:pt x="282" y="613"/>
                </a:lnTo>
                <a:lnTo>
                  <a:pt x="385" y="485"/>
                </a:lnTo>
                <a:lnTo>
                  <a:pt x="398" y="478"/>
                </a:lnTo>
                <a:lnTo>
                  <a:pt x="445" y="473"/>
                </a:lnTo>
                <a:lnTo>
                  <a:pt x="503" y="473"/>
                </a:lnTo>
                <a:lnTo>
                  <a:pt x="552" y="468"/>
                </a:lnTo>
                <a:lnTo>
                  <a:pt x="565" y="460"/>
                </a:lnTo>
                <a:lnTo>
                  <a:pt x="573" y="449"/>
                </a:lnTo>
                <a:lnTo>
                  <a:pt x="583" y="423"/>
                </a:lnTo>
                <a:lnTo>
                  <a:pt x="589" y="380"/>
                </a:lnTo>
                <a:lnTo>
                  <a:pt x="589" y="358"/>
                </a:lnTo>
                <a:lnTo>
                  <a:pt x="596" y="338"/>
                </a:lnTo>
                <a:lnTo>
                  <a:pt x="637" y="246"/>
                </a:lnTo>
                <a:lnTo>
                  <a:pt x="673" y="193"/>
                </a:lnTo>
                <a:lnTo>
                  <a:pt x="691" y="178"/>
                </a:lnTo>
                <a:lnTo>
                  <a:pt x="710" y="168"/>
                </a:lnTo>
                <a:lnTo>
                  <a:pt x="732" y="149"/>
                </a:lnTo>
                <a:lnTo>
                  <a:pt x="743" y="121"/>
                </a:lnTo>
                <a:lnTo>
                  <a:pt x="743" y="102"/>
                </a:lnTo>
                <a:lnTo>
                  <a:pt x="740" y="93"/>
                </a:lnTo>
                <a:lnTo>
                  <a:pt x="719" y="90"/>
                </a:lnTo>
                <a:lnTo>
                  <a:pt x="675" y="99"/>
                </a:lnTo>
                <a:lnTo>
                  <a:pt x="667" y="102"/>
                </a:lnTo>
                <a:lnTo>
                  <a:pt x="673" y="92"/>
                </a:lnTo>
                <a:lnTo>
                  <a:pt x="690" y="43"/>
                </a:lnTo>
                <a:lnTo>
                  <a:pt x="686" y="18"/>
                </a:lnTo>
                <a:lnTo>
                  <a:pt x="675" y="4"/>
                </a:lnTo>
                <a:lnTo>
                  <a:pt x="667" y="0"/>
                </a:lnTo>
                <a:lnTo>
                  <a:pt x="615" y="50"/>
                </a:lnTo>
                <a:lnTo>
                  <a:pt x="609" y="50"/>
                </a:lnTo>
                <a:lnTo>
                  <a:pt x="575" y="56"/>
                </a:lnTo>
                <a:lnTo>
                  <a:pt x="549" y="67"/>
                </a:lnTo>
                <a:lnTo>
                  <a:pt x="539" y="76"/>
                </a:lnTo>
                <a:lnTo>
                  <a:pt x="510" y="82"/>
                </a:lnTo>
                <a:lnTo>
                  <a:pt x="423" y="121"/>
                </a:lnTo>
                <a:lnTo>
                  <a:pt x="411" y="128"/>
                </a:lnTo>
                <a:lnTo>
                  <a:pt x="334" y="204"/>
                </a:lnTo>
                <a:lnTo>
                  <a:pt x="311" y="226"/>
                </a:lnTo>
                <a:lnTo>
                  <a:pt x="254" y="293"/>
                </a:lnTo>
                <a:lnTo>
                  <a:pt x="231" y="332"/>
                </a:lnTo>
                <a:lnTo>
                  <a:pt x="212" y="354"/>
                </a:lnTo>
                <a:lnTo>
                  <a:pt x="173" y="411"/>
                </a:lnTo>
                <a:lnTo>
                  <a:pt x="154" y="434"/>
                </a:lnTo>
                <a:lnTo>
                  <a:pt x="0" y="588"/>
                </a:lnTo>
                <a:lnTo>
                  <a:pt x="206" y="715"/>
                </a:lnTo>
                <a:close/>
              </a:path>
            </a:pathLst>
          </a:custGeom>
          <a:solidFill>
            <a:srgbClr val="FAB9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7"/>
          <p:cNvSpPr>
            <a:spLocks/>
          </p:cNvSpPr>
          <p:nvPr/>
        </p:nvSpPr>
        <p:spPr bwMode="auto">
          <a:xfrm rot="837394" flipH="1">
            <a:off x="9175179" y="4977066"/>
            <a:ext cx="610353" cy="479489"/>
          </a:xfrm>
          <a:custGeom>
            <a:avLst/>
            <a:gdLst>
              <a:gd name="T0" fmla="*/ 1637 w 1791"/>
              <a:gd name="T1" fmla="*/ 0 h 1407"/>
              <a:gd name="T2" fmla="*/ 1791 w 1791"/>
              <a:gd name="T3" fmla="*/ 205 h 1407"/>
              <a:gd name="T4" fmla="*/ 1750 w 1791"/>
              <a:gd name="T5" fmla="*/ 249 h 1407"/>
              <a:gd name="T6" fmla="*/ 1526 w 1791"/>
              <a:gd name="T7" fmla="*/ 481 h 1407"/>
              <a:gd name="T8" fmla="*/ 1368 w 1791"/>
              <a:gd name="T9" fmla="*/ 635 h 1407"/>
              <a:gd name="T10" fmla="*/ 1305 w 1791"/>
              <a:gd name="T11" fmla="*/ 691 h 1407"/>
              <a:gd name="T12" fmla="*/ 1247 w 1791"/>
              <a:gd name="T13" fmla="*/ 736 h 1407"/>
              <a:gd name="T14" fmla="*/ 1136 w 1791"/>
              <a:gd name="T15" fmla="*/ 807 h 1407"/>
              <a:gd name="T16" fmla="*/ 988 w 1791"/>
              <a:gd name="T17" fmla="*/ 883 h 1407"/>
              <a:gd name="T18" fmla="*/ 922 w 1791"/>
              <a:gd name="T19" fmla="*/ 922 h 1407"/>
              <a:gd name="T20" fmla="*/ 563 w 1791"/>
              <a:gd name="T21" fmla="*/ 1190 h 1407"/>
              <a:gd name="T22" fmla="*/ 281 w 1791"/>
              <a:gd name="T23" fmla="*/ 1407 h 1407"/>
              <a:gd name="T24" fmla="*/ 0 w 1791"/>
              <a:gd name="T25" fmla="*/ 896 h 1407"/>
              <a:gd name="T26" fmla="*/ 35 w 1791"/>
              <a:gd name="T27" fmla="*/ 880 h 1407"/>
              <a:gd name="T28" fmla="*/ 229 w 1791"/>
              <a:gd name="T29" fmla="*/ 802 h 1407"/>
              <a:gd name="T30" fmla="*/ 373 w 1791"/>
              <a:gd name="T31" fmla="*/ 755 h 1407"/>
              <a:gd name="T32" fmla="*/ 435 w 1791"/>
              <a:gd name="T33" fmla="*/ 742 h 1407"/>
              <a:gd name="T34" fmla="*/ 494 w 1791"/>
              <a:gd name="T35" fmla="*/ 730 h 1407"/>
              <a:gd name="T36" fmla="*/ 627 w 1791"/>
              <a:gd name="T37" fmla="*/ 690 h 1407"/>
              <a:gd name="T38" fmla="*/ 809 w 1791"/>
              <a:gd name="T39" fmla="*/ 618 h 1407"/>
              <a:gd name="T40" fmla="*/ 870 w 1791"/>
              <a:gd name="T41" fmla="*/ 589 h 1407"/>
              <a:gd name="T42" fmla="*/ 890 w 1791"/>
              <a:gd name="T43" fmla="*/ 575 h 1407"/>
              <a:gd name="T44" fmla="*/ 945 w 1791"/>
              <a:gd name="T45" fmla="*/ 519 h 1407"/>
              <a:gd name="T46" fmla="*/ 1007 w 1791"/>
              <a:gd name="T47" fmla="*/ 447 h 1407"/>
              <a:gd name="T48" fmla="*/ 1070 w 1791"/>
              <a:gd name="T49" fmla="*/ 380 h 1407"/>
              <a:gd name="T50" fmla="*/ 1100 w 1791"/>
              <a:gd name="T51" fmla="*/ 359 h 1407"/>
              <a:gd name="T52" fmla="*/ 1407 w 1791"/>
              <a:gd name="T53" fmla="*/ 153 h 1407"/>
              <a:gd name="T54" fmla="*/ 1637 w 1791"/>
              <a:gd name="T55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91" h="1407">
                <a:moveTo>
                  <a:pt x="1637" y="0"/>
                </a:moveTo>
                <a:lnTo>
                  <a:pt x="1791" y="205"/>
                </a:lnTo>
                <a:lnTo>
                  <a:pt x="1750" y="249"/>
                </a:lnTo>
                <a:lnTo>
                  <a:pt x="1526" y="481"/>
                </a:lnTo>
                <a:lnTo>
                  <a:pt x="1368" y="635"/>
                </a:lnTo>
                <a:lnTo>
                  <a:pt x="1305" y="691"/>
                </a:lnTo>
                <a:lnTo>
                  <a:pt x="1247" y="736"/>
                </a:lnTo>
                <a:lnTo>
                  <a:pt x="1136" y="807"/>
                </a:lnTo>
                <a:lnTo>
                  <a:pt x="988" y="883"/>
                </a:lnTo>
                <a:lnTo>
                  <a:pt x="922" y="922"/>
                </a:lnTo>
                <a:lnTo>
                  <a:pt x="563" y="1190"/>
                </a:lnTo>
                <a:lnTo>
                  <a:pt x="281" y="1407"/>
                </a:lnTo>
                <a:lnTo>
                  <a:pt x="0" y="896"/>
                </a:lnTo>
                <a:lnTo>
                  <a:pt x="35" y="880"/>
                </a:lnTo>
                <a:lnTo>
                  <a:pt x="229" y="802"/>
                </a:lnTo>
                <a:lnTo>
                  <a:pt x="373" y="755"/>
                </a:lnTo>
                <a:lnTo>
                  <a:pt x="435" y="742"/>
                </a:lnTo>
                <a:lnTo>
                  <a:pt x="494" y="730"/>
                </a:lnTo>
                <a:lnTo>
                  <a:pt x="627" y="690"/>
                </a:lnTo>
                <a:lnTo>
                  <a:pt x="809" y="618"/>
                </a:lnTo>
                <a:lnTo>
                  <a:pt x="870" y="589"/>
                </a:lnTo>
                <a:lnTo>
                  <a:pt x="890" y="575"/>
                </a:lnTo>
                <a:lnTo>
                  <a:pt x="945" y="519"/>
                </a:lnTo>
                <a:lnTo>
                  <a:pt x="1007" y="447"/>
                </a:lnTo>
                <a:lnTo>
                  <a:pt x="1070" y="380"/>
                </a:lnTo>
                <a:lnTo>
                  <a:pt x="1100" y="359"/>
                </a:lnTo>
                <a:lnTo>
                  <a:pt x="1407" y="153"/>
                </a:lnTo>
                <a:lnTo>
                  <a:pt x="1637" y="0"/>
                </a:lnTo>
                <a:close/>
              </a:path>
            </a:pathLst>
          </a:custGeom>
          <a:solidFill>
            <a:srgbClr val="EE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8"/>
          <p:cNvSpPr>
            <a:spLocks/>
          </p:cNvSpPr>
          <p:nvPr/>
        </p:nvSpPr>
        <p:spPr bwMode="auto">
          <a:xfrm flipH="1">
            <a:off x="9500582" y="4969451"/>
            <a:ext cx="282173" cy="403834"/>
          </a:xfrm>
          <a:custGeom>
            <a:avLst/>
            <a:gdLst>
              <a:gd name="T0" fmla="*/ 540 w 828"/>
              <a:gd name="T1" fmla="*/ 837 h 1184"/>
              <a:gd name="T2" fmla="*/ 599 w 828"/>
              <a:gd name="T3" fmla="*/ 801 h 1184"/>
              <a:gd name="T4" fmla="*/ 694 w 828"/>
              <a:gd name="T5" fmla="*/ 785 h 1184"/>
              <a:gd name="T6" fmla="*/ 746 w 828"/>
              <a:gd name="T7" fmla="*/ 775 h 1184"/>
              <a:gd name="T8" fmla="*/ 821 w 828"/>
              <a:gd name="T9" fmla="*/ 708 h 1184"/>
              <a:gd name="T10" fmla="*/ 825 w 828"/>
              <a:gd name="T11" fmla="*/ 662 h 1184"/>
              <a:gd name="T12" fmla="*/ 815 w 828"/>
              <a:gd name="T13" fmla="*/ 647 h 1184"/>
              <a:gd name="T14" fmla="*/ 821 w 828"/>
              <a:gd name="T15" fmla="*/ 598 h 1184"/>
              <a:gd name="T16" fmla="*/ 796 w 828"/>
              <a:gd name="T17" fmla="*/ 580 h 1184"/>
              <a:gd name="T18" fmla="*/ 802 w 828"/>
              <a:gd name="T19" fmla="*/ 544 h 1184"/>
              <a:gd name="T20" fmla="*/ 770 w 828"/>
              <a:gd name="T21" fmla="*/ 528 h 1184"/>
              <a:gd name="T22" fmla="*/ 751 w 828"/>
              <a:gd name="T23" fmla="*/ 478 h 1184"/>
              <a:gd name="T24" fmla="*/ 795 w 828"/>
              <a:gd name="T25" fmla="*/ 461 h 1184"/>
              <a:gd name="T26" fmla="*/ 803 w 828"/>
              <a:gd name="T27" fmla="*/ 442 h 1184"/>
              <a:gd name="T28" fmla="*/ 796 w 828"/>
              <a:gd name="T29" fmla="*/ 410 h 1184"/>
              <a:gd name="T30" fmla="*/ 770 w 828"/>
              <a:gd name="T31" fmla="*/ 400 h 1184"/>
              <a:gd name="T32" fmla="*/ 727 w 828"/>
              <a:gd name="T33" fmla="*/ 369 h 1184"/>
              <a:gd name="T34" fmla="*/ 668 w 828"/>
              <a:gd name="T35" fmla="*/ 298 h 1184"/>
              <a:gd name="T36" fmla="*/ 664 w 828"/>
              <a:gd name="T37" fmla="*/ 209 h 1184"/>
              <a:gd name="T38" fmla="*/ 556 w 828"/>
              <a:gd name="T39" fmla="*/ 97 h 1184"/>
              <a:gd name="T40" fmla="*/ 438 w 828"/>
              <a:gd name="T41" fmla="*/ 17 h 1184"/>
              <a:gd name="T42" fmla="*/ 361 w 828"/>
              <a:gd name="T43" fmla="*/ 0 h 1184"/>
              <a:gd name="T44" fmla="*/ 153 w 828"/>
              <a:gd name="T45" fmla="*/ 33 h 1184"/>
              <a:gd name="T46" fmla="*/ 3 w 828"/>
              <a:gd name="T47" fmla="*/ 657 h 1184"/>
              <a:gd name="T48" fmla="*/ 14 w 828"/>
              <a:gd name="T49" fmla="*/ 863 h 1184"/>
              <a:gd name="T50" fmla="*/ 3 w 828"/>
              <a:gd name="T51" fmla="*/ 989 h 1184"/>
              <a:gd name="T52" fmla="*/ 19 w 828"/>
              <a:gd name="T53" fmla="*/ 1025 h 1184"/>
              <a:gd name="T54" fmla="*/ 246 w 828"/>
              <a:gd name="T55" fmla="*/ 1153 h 1184"/>
              <a:gd name="T56" fmla="*/ 291 w 828"/>
              <a:gd name="T57" fmla="*/ 1171 h 1184"/>
              <a:gd name="T58" fmla="*/ 415 w 828"/>
              <a:gd name="T59" fmla="*/ 1182 h 1184"/>
              <a:gd name="T60" fmla="*/ 498 w 828"/>
              <a:gd name="T61" fmla="*/ 1143 h 1184"/>
              <a:gd name="T62" fmla="*/ 540 w 828"/>
              <a:gd name="T63" fmla="*/ 106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8" h="1184">
                <a:moveTo>
                  <a:pt x="540" y="1067"/>
                </a:moveTo>
                <a:lnTo>
                  <a:pt x="540" y="837"/>
                </a:lnTo>
                <a:lnTo>
                  <a:pt x="546" y="829"/>
                </a:lnTo>
                <a:lnTo>
                  <a:pt x="599" y="801"/>
                </a:lnTo>
                <a:lnTo>
                  <a:pt x="656" y="786"/>
                </a:lnTo>
                <a:lnTo>
                  <a:pt x="694" y="785"/>
                </a:lnTo>
                <a:lnTo>
                  <a:pt x="713" y="783"/>
                </a:lnTo>
                <a:lnTo>
                  <a:pt x="746" y="775"/>
                </a:lnTo>
                <a:lnTo>
                  <a:pt x="786" y="752"/>
                </a:lnTo>
                <a:lnTo>
                  <a:pt x="821" y="708"/>
                </a:lnTo>
                <a:lnTo>
                  <a:pt x="828" y="678"/>
                </a:lnTo>
                <a:lnTo>
                  <a:pt x="825" y="662"/>
                </a:lnTo>
                <a:lnTo>
                  <a:pt x="822" y="657"/>
                </a:lnTo>
                <a:lnTo>
                  <a:pt x="815" y="647"/>
                </a:lnTo>
                <a:lnTo>
                  <a:pt x="815" y="621"/>
                </a:lnTo>
                <a:lnTo>
                  <a:pt x="821" y="598"/>
                </a:lnTo>
                <a:lnTo>
                  <a:pt x="812" y="582"/>
                </a:lnTo>
                <a:lnTo>
                  <a:pt x="796" y="580"/>
                </a:lnTo>
                <a:lnTo>
                  <a:pt x="799" y="573"/>
                </a:lnTo>
                <a:lnTo>
                  <a:pt x="802" y="544"/>
                </a:lnTo>
                <a:lnTo>
                  <a:pt x="787" y="530"/>
                </a:lnTo>
                <a:lnTo>
                  <a:pt x="770" y="528"/>
                </a:lnTo>
                <a:lnTo>
                  <a:pt x="744" y="478"/>
                </a:lnTo>
                <a:lnTo>
                  <a:pt x="751" y="478"/>
                </a:lnTo>
                <a:lnTo>
                  <a:pt x="780" y="471"/>
                </a:lnTo>
                <a:lnTo>
                  <a:pt x="795" y="461"/>
                </a:lnTo>
                <a:lnTo>
                  <a:pt x="796" y="452"/>
                </a:lnTo>
                <a:lnTo>
                  <a:pt x="803" y="442"/>
                </a:lnTo>
                <a:lnTo>
                  <a:pt x="806" y="425"/>
                </a:lnTo>
                <a:lnTo>
                  <a:pt x="796" y="410"/>
                </a:lnTo>
                <a:lnTo>
                  <a:pt x="780" y="402"/>
                </a:lnTo>
                <a:lnTo>
                  <a:pt x="770" y="400"/>
                </a:lnTo>
                <a:lnTo>
                  <a:pt x="759" y="397"/>
                </a:lnTo>
                <a:lnTo>
                  <a:pt x="727" y="369"/>
                </a:lnTo>
                <a:lnTo>
                  <a:pt x="678" y="311"/>
                </a:lnTo>
                <a:lnTo>
                  <a:pt x="668" y="298"/>
                </a:lnTo>
                <a:lnTo>
                  <a:pt x="668" y="222"/>
                </a:lnTo>
                <a:lnTo>
                  <a:pt x="664" y="209"/>
                </a:lnTo>
                <a:lnTo>
                  <a:pt x="623" y="160"/>
                </a:lnTo>
                <a:lnTo>
                  <a:pt x="556" y="97"/>
                </a:lnTo>
                <a:lnTo>
                  <a:pt x="476" y="39"/>
                </a:lnTo>
                <a:lnTo>
                  <a:pt x="438" y="17"/>
                </a:lnTo>
                <a:lnTo>
                  <a:pt x="413" y="9"/>
                </a:lnTo>
                <a:lnTo>
                  <a:pt x="361" y="0"/>
                </a:lnTo>
                <a:lnTo>
                  <a:pt x="284" y="2"/>
                </a:lnTo>
                <a:lnTo>
                  <a:pt x="153" y="33"/>
                </a:lnTo>
                <a:lnTo>
                  <a:pt x="131" y="42"/>
                </a:lnTo>
                <a:lnTo>
                  <a:pt x="3" y="657"/>
                </a:lnTo>
                <a:lnTo>
                  <a:pt x="6" y="693"/>
                </a:lnTo>
                <a:lnTo>
                  <a:pt x="14" y="863"/>
                </a:lnTo>
                <a:lnTo>
                  <a:pt x="10" y="963"/>
                </a:lnTo>
                <a:lnTo>
                  <a:pt x="3" y="989"/>
                </a:lnTo>
                <a:lnTo>
                  <a:pt x="0" y="999"/>
                </a:lnTo>
                <a:lnTo>
                  <a:pt x="19" y="1025"/>
                </a:lnTo>
                <a:lnTo>
                  <a:pt x="79" y="1068"/>
                </a:lnTo>
                <a:lnTo>
                  <a:pt x="246" y="1153"/>
                </a:lnTo>
                <a:lnTo>
                  <a:pt x="284" y="1169"/>
                </a:lnTo>
                <a:lnTo>
                  <a:pt x="291" y="1171"/>
                </a:lnTo>
                <a:lnTo>
                  <a:pt x="350" y="1184"/>
                </a:lnTo>
                <a:lnTo>
                  <a:pt x="415" y="1182"/>
                </a:lnTo>
                <a:lnTo>
                  <a:pt x="458" y="1171"/>
                </a:lnTo>
                <a:lnTo>
                  <a:pt x="498" y="1143"/>
                </a:lnTo>
                <a:lnTo>
                  <a:pt x="530" y="1097"/>
                </a:lnTo>
                <a:lnTo>
                  <a:pt x="540" y="1067"/>
                </a:lnTo>
                <a:close/>
              </a:path>
            </a:pathLst>
          </a:custGeom>
          <a:solidFill>
            <a:srgbClr val="FAB9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flipH="1">
            <a:off x="9527164" y="5246512"/>
            <a:ext cx="464154" cy="732013"/>
          </a:xfrm>
          <a:custGeom>
            <a:avLst/>
            <a:gdLst>
              <a:gd name="T0" fmla="*/ 179 w 1363"/>
              <a:gd name="T1" fmla="*/ 2148 h 2148"/>
              <a:gd name="T2" fmla="*/ 217 w 1363"/>
              <a:gd name="T3" fmla="*/ 2146 h 2148"/>
              <a:gd name="T4" fmla="*/ 393 w 1363"/>
              <a:gd name="T5" fmla="*/ 2102 h 2148"/>
              <a:gd name="T6" fmla="*/ 474 w 1363"/>
              <a:gd name="T7" fmla="*/ 2071 h 2148"/>
              <a:gd name="T8" fmla="*/ 554 w 1363"/>
              <a:gd name="T9" fmla="*/ 2030 h 2148"/>
              <a:gd name="T10" fmla="*/ 631 w 1363"/>
              <a:gd name="T11" fmla="*/ 1976 h 2148"/>
              <a:gd name="T12" fmla="*/ 665 w 1363"/>
              <a:gd name="T13" fmla="*/ 1944 h 2148"/>
              <a:gd name="T14" fmla="*/ 796 w 1363"/>
              <a:gd name="T15" fmla="*/ 1819 h 2148"/>
              <a:gd name="T16" fmla="*/ 953 w 1363"/>
              <a:gd name="T17" fmla="*/ 1679 h 2148"/>
              <a:gd name="T18" fmla="*/ 1027 w 1363"/>
              <a:gd name="T19" fmla="*/ 1598 h 2148"/>
              <a:gd name="T20" fmla="*/ 1050 w 1363"/>
              <a:gd name="T21" fmla="*/ 1559 h 2148"/>
              <a:gd name="T22" fmla="*/ 1064 w 1363"/>
              <a:gd name="T23" fmla="*/ 1536 h 2148"/>
              <a:gd name="T24" fmla="*/ 1101 w 1363"/>
              <a:gd name="T25" fmla="*/ 1463 h 2148"/>
              <a:gd name="T26" fmla="*/ 1166 w 1363"/>
              <a:gd name="T27" fmla="*/ 1303 h 2148"/>
              <a:gd name="T28" fmla="*/ 1258 w 1363"/>
              <a:gd name="T29" fmla="*/ 1044 h 2148"/>
              <a:gd name="T30" fmla="*/ 1333 w 1363"/>
              <a:gd name="T31" fmla="*/ 802 h 2148"/>
              <a:gd name="T32" fmla="*/ 1356 w 1363"/>
              <a:gd name="T33" fmla="*/ 716 h 2148"/>
              <a:gd name="T34" fmla="*/ 1363 w 1363"/>
              <a:gd name="T35" fmla="*/ 674 h 2148"/>
              <a:gd name="T36" fmla="*/ 1358 w 1363"/>
              <a:gd name="T37" fmla="*/ 576 h 2148"/>
              <a:gd name="T38" fmla="*/ 1332 w 1363"/>
              <a:gd name="T39" fmla="*/ 464 h 2148"/>
              <a:gd name="T40" fmla="*/ 1294 w 1363"/>
              <a:gd name="T41" fmla="*/ 349 h 2148"/>
              <a:gd name="T42" fmla="*/ 1183 w 1363"/>
              <a:gd name="T43" fmla="*/ 85 h 2148"/>
              <a:gd name="T44" fmla="*/ 1152 w 1363"/>
              <a:gd name="T45" fmla="*/ 25 h 2148"/>
              <a:gd name="T46" fmla="*/ 1100 w 1363"/>
              <a:gd name="T47" fmla="*/ 305 h 2148"/>
              <a:gd name="T48" fmla="*/ 1084 w 1363"/>
              <a:gd name="T49" fmla="*/ 279 h 2148"/>
              <a:gd name="T50" fmla="*/ 985 w 1363"/>
              <a:gd name="T51" fmla="*/ 170 h 2148"/>
              <a:gd name="T52" fmla="*/ 927 w 1363"/>
              <a:gd name="T53" fmla="*/ 123 h 2148"/>
              <a:gd name="T54" fmla="*/ 861 w 1363"/>
              <a:gd name="T55" fmla="*/ 78 h 2148"/>
              <a:gd name="T56" fmla="*/ 785 w 1363"/>
              <a:gd name="T57" fmla="*/ 39 h 2148"/>
              <a:gd name="T58" fmla="*/ 743 w 1363"/>
              <a:gd name="T59" fmla="*/ 25 h 2148"/>
              <a:gd name="T60" fmla="*/ 700 w 1363"/>
              <a:gd name="T61" fmla="*/ 12 h 2148"/>
              <a:gd name="T62" fmla="*/ 618 w 1363"/>
              <a:gd name="T63" fmla="*/ 0 h 2148"/>
              <a:gd name="T64" fmla="*/ 541 w 1363"/>
              <a:gd name="T65" fmla="*/ 6 h 2148"/>
              <a:gd name="T66" fmla="*/ 469 w 1363"/>
              <a:gd name="T67" fmla="*/ 25 h 2148"/>
              <a:gd name="T68" fmla="*/ 402 w 1363"/>
              <a:gd name="T69" fmla="*/ 56 h 2148"/>
              <a:gd name="T70" fmla="*/ 340 w 1363"/>
              <a:gd name="T71" fmla="*/ 98 h 2148"/>
              <a:gd name="T72" fmla="*/ 255 w 1363"/>
              <a:gd name="T73" fmla="*/ 171 h 2148"/>
              <a:gd name="T74" fmla="*/ 204 w 1363"/>
              <a:gd name="T75" fmla="*/ 229 h 2148"/>
              <a:gd name="T76" fmla="*/ 193 w 1363"/>
              <a:gd name="T77" fmla="*/ 245 h 2148"/>
              <a:gd name="T78" fmla="*/ 171 w 1363"/>
              <a:gd name="T79" fmla="*/ 287 h 2148"/>
              <a:gd name="T80" fmla="*/ 140 w 1363"/>
              <a:gd name="T81" fmla="*/ 373 h 2148"/>
              <a:gd name="T82" fmla="*/ 105 w 1363"/>
              <a:gd name="T83" fmla="*/ 521 h 2148"/>
              <a:gd name="T84" fmla="*/ 76 w 1363"/>
              <a:gd name="T85" fmla="*/ 694 h 2148"/>
              <a:gd name="T86" fmla="*/ 23 w 1363"/>
              <a:gd name="T87" fmla="*/ 1153 h 2148"/>
              <a:gd name="T88" fmla="*/ 0 w 1363"/>
              <a:gd name="T89" fmla="*/ 1381 h 2148"/>
              <a:gd name="T90" fmla="*/ 1 w 1363"/>
              <a:gd name="T91" fmla="*/ 1417 h 2148"/>
              <a:gd name="T92" fmla="*/ 16 w 1363"/>
              <a:gd name="T93" fmla="*/ 1518 h 2148"/>
              <a:gd name="T94" fmla="*/ 56 w 1363"/>
              <a:gd name="T95" fmla="*/ 1702 h 2148"/>
              <a:gd name="T96" fmla="*/ 157 w 1363"/>
              <a:gd name="T97" fmla="*/ 2075 h 2148"/>
              <a:gd name="T98" fmla="*/ 179 w 1363"/>
              <a:gd name="T99" fmla="*/ 2148 h 2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63" h="2148">
                <a:moveTo>
                  <a:pt x="179" y="2148"/>
                </a:moveTo>
                <a:lnTo>
                  <a:pt x="217" y="2146"/>
                </a:lnTo>
                <a:lnTo>
                  <a:pt x="393" y="2102"/>
                </a:lnTo>
                <a:lnTo>
                  <a:pt x="474" y="2071"/>
                </a:lnTo>
                <a:lnTo>
                  <a:pt x="554" y="2030"/>
                </a:lnTo>
                <a:lnTo>
                  <a:pt x="631" y="1976"/>
                </a:lnTo>
                <a:lnTo>
                  <a:pt x="665" y="1944"/>
                </a:lnTo>
                <a:lnTo>
                  <a:pt x="796" y="1819"/>
                </a:lnTo>
                <a:lnTo>
                  <a:pt x="953" y="1679"/>
                </a:lnTo>
                <a:lnTo>
                  <a:pt x="1027" y="1598"/>
                </a:lnTo>
                <a:lnTo>
                  <a:pt x="1050" y="1559"/>
                </a:lnTo>
                <a:lnTo>
                  <a:pt x="1064" y="1536"/>
                </a:lnTo>
                <a:lnTo>
                  <a:pt x="1101" y="1463"/>
                </a:lnTo>
                <a:lnTo>
                  <a:pt x="1166" y="1303"/>
                </a:lnTo>
                <a:lnTo>
                  <a:pt x="1258" y="1044"/>
                </a:lnTo>
                <a:lnTo>
                  <a:pt x="1333" y="802"/>
                </a:lnTo>
                <a:lnTo>
                  <a:pt x="1356" y="716"/>
                </a:lnTo>
                <a:lnTo>
                  <a:pt x="1363" y="674"/>
                </a:lnTo>
                <a:lnTo>
                  <a:pt x="1358" y="576"/>
                </a:lnTo>
                <a:lnTo>
                  <a:pt x="1332" y="464"/>
                </a:lnTo>
                <a:lnTo>
                  <a:pt x="1294" y="349"/>
                </a:lnTo>
                <a:lnTo>
                  <a:pt x="1183" y="85"/>
                </a:lnTo>
                <a:lnTo>
                  <a:pt x="1152" y="25"/>
                </a:lnTo>
                <a:lnTo>
                  <a:pt x="1100" y="305"/>
                </a:lnTo>
                <a:lnTo>
                  <a:pt x="1084" y="279"/>
                </a:lnTo>
                <a:lnTo>
                  <a:pt x="985" y="170"/>
                </a:lnTo>
                <a:lnTo>
                  <a:pt x="927" y="123"/>
                </a:lnTo>
                <a:lnTo>
                  <a:pt x="861" y="78"/>
                </a:lnTo>
                <a:lnTo>
                  <a:pt x="785" y="39"/>
                </a:lnTo>
                <a:lnTo>
                  <a:pt x="743" y="25"/>
                </a:lnTo>
                <a:lnTo>
                  <a:pt x="700" y="12"/>
                </a:lnTo>
                <a:lnTo>
                  <a:pt x="618" y="0"/>
                </a:lnTo>
                <a:lnTo>
                  <a:pt x="541" y="6"/>
                </a:lnTo>
                <a:lnTo>
                  <a:pt x="469" y="25"/>
                </a:lnTo>
                <a:lnTo>
                  <a:pt x="402" y="56"/>
                </a:lnTo>
                <a:lnTo>
                  <a:pt x="340" y="98"/>
                </a:lnTo>
                <a:lnTo>
                  <a:pt x="255" y="171"/>
                </a:lnTo>
                <a:lnTo>
                  <a:pt x="204" y="229"/>
                </a:lnTo>
                <a:lnTo>
                  <a:pt x="193" y="245"/>
                </a:lnTo>
                <a:lnTo>
                  <a:pt x="171" y="287"/>
                </a:lnTo>
                <a:lnTo>
                  <a:pt x="140" y="373"/>
                </a:lnTo>
                <a:lnTo>
                  <a:pt x="105" y="521"/>
                </a:lnTo>
                <a:lnTo>
                  <a:pt x="76" y="694"/>
                </a:lnTo>
                <a:lnTo>
                  <a:pt x="23" y="1153"/>
                </a:lnTo>
                <a:lnTo>
                  <a:pt x="0" y="1381"/>
                </a:lnTo>
                <a:lnTo>
                  <a:pt x="1" y="1417"/>
                </a:lnTo>
                <a:lnTo>
                  <a:pt x="16" y="1518"/>
                </a:lnTo>
                <a:lnTo>
                  <a:pt x="56" y="1702"/>
                </a:lnTo>
                <a:lnTo>
                  <a:pt x="157" y="2075"/>
                </a:lnTo>
                <a:lnTo>
                  <a:pt x="179" y="2148"/>
                </a:lnTo>
                <a:close/>
              </a:path>
            </a:pathLst>
          </a:custGeom>
          <a:solidFill>
            <a:srgbClr val="C0CC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 flipH="1">
            <a:off x="9615087" y="4930601"/>
            <a:ext cx="246390" cy="289329"/>
          </a:xfrm>
          <a:custGeom>
            <a:avLst/>
            <a:gdLst>
              <a:gd name="T0" fmla="*/ 157 w 724"/>
              <a:gd name="T1" fmla="*/ 848 h 849"/>
              <a:gd name="T2" fmla="*/ 163 w 724"/>
              <a:gd name="T3" fmla="*/ 849 h 849"/>
              <a:gd name="T4" fmla="*/ 219 w 724"/>
              <a:gd name="T5" fmla="*/ 848 h 849"/>
              <a:gd name="T6" fmla="*/ 282 w 724"/>
              <a:gd name="T7" fmla="*/ 832 h 849"/>
              <a:gd name="T8" fmla="*/ 328 w 724"/>
              <a:gd name="T9" fmla="*/ 811 h 849"/>
              <a:gd name="T10" fmla="*/ 376 w 724"/>
              <a:gd name="T11" fmla="*/ 776 h 849"/>
              <a:gd name="T12" fmla="*/ 419 w 724"/>
              <a:gd name="T13" fmla="*/ 727 h 849"/>
              <a:gd name="T14" fmla="*/ 439 w 724"/>
              <a:gd name="T15" fmla="*/ 695 h 849"/>
              <a:gd name="T16" fmla="*/ 432 w 724"/>
              <a:gd name="T17" fmla="*/ 675 h 849"/>
              <a:gd name="T18" fmla="*/ 416 w 724"/>
              <a:gd name="T19" fmla="*/ 577 h 849"/>
              <a:gd name="T20" fmla="*/ 419 w 724"/>
              <a:gd name="T21" fmla="*/ 528 h 849"/>
              <a:gd name="T22" fmla="*/ 431 w 724"/>
              <a:gd name="T23" fmla="*/ 501 h 849"/>
              <a:gd name="T24" fmla="*/ 439 w 724"/>
              <a:gd name="T25" fmla="*/ 491 h 849"/>
              <a:gd name="T26" fmla="*/ 449 w 724"/>
              <a:gd name="T27" fmla="*/ 482 h 849"/>
              <a:gd name="T28" fmla="*/ 469 w 724"/>
              <a:gd name="T29" fmla="*/ 474 h 849"/>
              <a:gd name="T30" fmla="*/ 504 w 724"/>
              <a:gd name="T31" fmla="*/ 478 h 849"/>
              <a:gd name="T32" fmla="*/ 547 w 724"/>
              <a:gd name="T33" fmla="*/ 507 h 849"/>
              <a:gd name="T34" fmla="*/ 582 w 724"/>
              <a:gd name="T35" fmla="*/ 547 h 849"/>
              <a:gd name="T36" fmla="*/ 593 w 724"/>
              <a:gd name="T37" fmla="*/ 567 h 849"/>
              <a:gd name="T38" fmla="*/ 618 w 724"/>
              <a:gd name="T39" fmla="*/ 618 h 849"/>
              <a:gd name="T40" fmla="*/ 670 w 724"/>
              <a:gd name="T41" fmla="*/ 593 h 849"/>
              <a:gd name="T42" fmla="*/ 660 w 724"/>
              <a:gd name="T43" fmla="*/ 580 h 849"/>
              <a:gd name="T44" fmla="*/ 622 w 724"/>
              <a:gd name="T45" fmla="*/ 504 h 849"/>
              <a:gd name="T46" fmla="*/ 613 w 724"/>
              <a:gd name="T47" fmla="*/ 458 h 849"/>
              <a:gd name="T48" fmla="*/ 615 w 724"/>
              <a:gd name="T49" fmla="*/ 428 h 849"/>
              <a:gd name="T50" fmla="*/ 618 w 724"/>
              <a:gd name="T51" fmla="*/ 413 h 849"/>
              <a:gd name="T52" fmla="*/ 629 w 724"/>
              <a:gd name="T53" fmla="*/ 387 h 849"/>
              <a:gd name="T54" fmla="*/ 652 w 724"/>
              <a:gd name="T55" fmla="*/ 353 h 849"/>
              <a:gd name="T56" fmla="*/ 672 w 724"/>
              <a:gd name="T57" fmla="*/ 328 h 849"/>
              <a:gd name="T58" fmla="*/ 677 w 724"/>
              <a:gd name="T59" fmla="*/ 304 h 849"/>
              <a:gd name="T60" fmla="*/ 670 w 724"/>
              <a:gd name="T61" fmla="*/ 285 h 849"/>
              <a:gd name="T62" fmla="*/ 665 w 724"/>
              <a:gd name="T63" fmla="*/ 276 h 849"/>
              <a:gd name="T64" fmla="*/ 664 w 724"/>
              <a:gd name="T65" fmla="*/ 259 h 849"/>
              <a:gd name="T66" fmla="*/ 674 w 724"/>
              <a:gd name="T67" fmla="*/ 236 h 849"/>
              <a:gd name="T68" fmla="*/ 698 w 724"/>
              <a:gd name="T69" fmla="*/ 207 h 849"/>
              <a:gd name="T70" fmla="*/ 719 w 724"/>
              <a:gd name="T71" fmla="*/ 176 h 849"/>
              <a:gd name="T72" fmla="*/ 720 w 724"/>
              <a:gd name="T73" fmla="*/ 157 h 849"/>
              <a:gd name="T74" fmla="*/ 724 w 724"/>
              <a:gd name="T75" fmla="*/ 144 h 849"/>
              <a:gd name="T76" fmla="*/ 724 w 724"/>
              <a:gd name="T77" fmla="*/ 117 h 849"/>
              <a:gd name="T78" fmla="*/ 716 w 724"/>
              <a:gd name="T79" fmla="*/ 93 h 849"/>
              <a:gd name="T80" fmla="*/ 696 w 724"/>
              <a:gd name="T81" fmla="*/ 72 h 849"/>
              <a:gd name="T82" fmla="*/ 651 w 724"/>
              <a:gd name="T83" fmla="*/ 43 h 849"/>
              <a:gd name="T84" fmla="*/ 554 w 724"/>
              <a:gd name="T85" fmla="*/ 14 h 849"/>
              <a:gd name="T86" fmla="*/ 490 w 724"/>
              <a:gd name="T87" fmla="*/ 4 h 849"/>
              <a:gd name="T88" fmla="*/ 457 w 724"/>
              <a:gd name="T89" fmla="*/ 0 h 849"/>
              <a:gd name="T90" fmla="*/ 390 w 724"/>
              <a:gd name="T91" fmla="*/ 1 h 849"/>
              <a:gd name="T92" fmla="*/ 325 w 724"/>
              <a:gd name="T93" fmla="*/ 14 h 849"/>
              <a:gd name="T94" fmla="*/ 264 w 724"/>
              <a:gd name="T95" fmla="*/ 34 h 849"/>
              <a:gd name="T96" fmla="*/ 206 w 724"/>
              <a:gd name="T97" fmla="*/ 63 h 849"/>
              <a:gd name="T98" fmla="*/ 154 w 724"/>
              <a:gd name="T99" fmla="*/ 99 h 849"/>
              <a:gd name="T100" fmla="*/ 108 w 724"/>
              <a:gd name="T101" fmla="*/ 140 h 849"/>
              <a:gd name="T102" fmla="*/ 71 w 724"/>
              <a:gd name="T103" fmla="*/ 184 h 849"/>
              <a:gd name="T104" fmla="*/ 55 w 724"/>
              <a:gd name="T105" fmla="*/ 209 h 849"/>
              <a:gd name="T106" fmla="*/ 35 w 724"/>
              <a:gd name="T107" fmla="*/ 250 h 849"/>
              <a:gd name="T108" fmla="*/ 10 w 724"/>
              <a:gd name="T109" fmla="*/ 340 h 849"/>
              <a:gd name="T110" fmla="*/ 0 w 724"/>
              <a:gd name="T111" fmla="*/ 412 h 849"/>
              <a:gd name="T112" fmla="*/ 3 w 724"/>
              <a:gd name="T113" fmla="*/ 494 h 849"/>
              <a:gd name="T114" fmla="*/ 20 w 724"/>
              <a:gd name="T115" fmla="*/ 584 h 849"/>
              <a:gd name="T116" fmla="*/ 58 w 724"/>
              <a:gd name="T117" fmla="*/ 684 h 849"/>
              <a:gd name="T118" fmla="*/ 117 w 724"/>
              <a:gd name="T119" fmla="*/ 792 h 849"/>
              <a:gd name="T120" fmla="*/ 157 w 724"/>
              <a:gd name="T121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4" h="849">
                <a:moveTo>
                  <a:pt x="157" y="848"/>
                </a:moveTo>
                <a:lnTo>
                  <a:pt x="163" y="849"/>
                </a:lnTo>
                <a:lnTo>
                  <a:pt x="219" y="848"/>
                </a:lnTo>
                <a:lnTo>
                  <a:pt x="282" y="832"/>
                </a:lnTo>
                <a:lnTo>
                  <a:pt x="328" y="811"/>
                </a:lnTo>
                <a:lnTo>
                  <a:pt x="376" y="776"/>
                </a:lnTo>
                <a:lnTo>
                  <a:pt x="419" y="727"/>
                </a:lnTo>
                <a:lnTo>
                  <a:pt x="439" y="695"/>
                </a:lnTo>
                <a:lnTo>
                  <a:pt x="432" y="675"/>
                </a:lnTo>
                <a:lnTo>
                  <a:pt x="416" y="577"/>
                </a:lnTo>
                <a:lnTo>
                  <a:pt x="419" y="528"/>
                </a:lnTo>
                <a:lnTo>
                  <a:pt x="431" y="501"/>
                </a:lnTo>
                <a:lnTo>
                  <a:pt x="439" y="491"/>
                </a:lnTo>
                <a:lnTo>
                  <a:pt x="449" y="482"/>
                </a:lnTo>
                <a:lnTo>
                  <a:pt x="469" y="474"/>
                </a:lnTo>
                <a:lnTo>
                  <a:pt x="504" y="478"/>
                </a:lnTo>
                <a:lnTo>
                  <a:pt x="547" y="507"/>
                </a:lnTo>
                <a:lnTo>
                  <a:pt x="582" y="547"/>
                </a:lnTo>
                <a:lnTo>
                  <a:pt x="593" y="567"/>
                </a:lnTo>
                <a:lnTo>
                  <a:pt x="618" y="618"/>
                </a:lnTo>
                <a:lnTo>
                  <a:pt x="670" y="593"/>
                </a:lnTo>
                <a:lnTo>
                  <a:pt x="660" y="580"/>
                </a:lnTo>
                <a:lnTo>
                  <a:pt x="622" y="504"/>
                </a:lnTo>
                <a:lnTo>
                  <a:pt x="613" y="458"/>
                </a:lnTo>
                <a:lnTo>
                  <a:pt x="615" y="428"/>
                </a:lnTo>
                <a:lnTo>
                  <a:pt x="618" y="413"/>
                </a:lnTo>
                <a:lnTo>
                  <a:pt x="629" y="387"/>
                </a:lnTo>
                <a:lnTo>
                  <a:pt x="652" y="353"/>
                </a:lnTo>
                <a:lnTo>
                  <a:pt x="672" y="328"/>
                </a:lnTo>
                <a:lnTo>
                  <a:pt x="677" y="304"/>
                </a:lnTo>
                <a:lnTo>
                  <a:pt x="670" y="285"/>
                </a:lnTo>
                <a:lnTo>
                  <a:pt x="665" y="276"/>
                </a:lnTo>
                <a:lnTo>
                  <a:pt x="664" y="259"/>
                </a:lnTo>
                <a:lnTo>
                  <a:pt x="674" y="236"/>
                </a:lnTo>
                <a:lnTo>
                  <a:pt x="698" y="207"/>
                </a:lnTo>
                <a:lnTo>
                  <a:pt x="719" y="176"/>
                </a:lnTo>
                <a:lnTo>
                  <a:pt x="720" y="157"/>
                </a:lnTo>
                <a:lnTo>
                  <a:pt x="724" y="144"/>
                </a:lnTo>
                <a:lnTo>
                  <a:pt x="724" y="117"/>
                </a:lnTo>
                <a:lnTo>
                  <a:pt x="716" y="93"/>
                </a:lnTo>
                <a:lnTo>
                  <a:pt x="696" y="72"/>
                </a:lnTo>
                <a:lnTo>
                  <a:pt x="651" y="43"/>
                </a:lnTo>
                <a:lnTo>
                  <a:pt x="554" y="14"/>
                </a:lnTo>
                <a:lnTo>
                  <a:pt x="490" y="4"/>
                </a:lnTo>
                <a:lnTo>
                  <a:pt x="457" y="0"/>
                </a:lnTo>
                <a:lnTo>
                  <a:pt x="390" y="1"/>
                </a:lnTo>
                <a:lnTo>
                  <a:pt x="325" y="14"/>
                </a:lnTo>
                <a:lnTo>
                  <a:pt x="264" y="34"/>
                </a:lnTo>
                <a:lnTo>
                  <a:pt x="206" y="63"/>
                </a:lnTo>
                <a:lnTo>
                  <a:pt x="154" y="99"/>
                </a:lnTo>
                <a:lnTo>
                  <a:pt x="108" y="140"/>
                </a:lnTo>
                <a:lnTo>
                  <a:pt x="71" y="184"/>
                </a:lnTo>
                <a:lnTo>
                  <a:pt x="55" y="209"/>
                </a:lnTo>
                <a:lnTo>
                  <a:pt x="35" y="250"/>
                </a:lnTo>
                <a:lnTo>
                  <a:pt x="10" y="340"/>
                </a:lnTo>
                <a:lnTo>
                  <a:pt x="0" y="412"/>
                </a:lnTo>
                <a:lnTo>
                  <a:pt x="3" y="494"/>
                </a:lnTo>
                <a:lnTo>
                  <a:pt x="20" y="584"/>
                </a:lnTo>
                <a:lnTo>
                  <a:pt x="58" y="684"/>
                </a:lnTo>
                <a:lnTo>
                  <a:pt x="117" y="792"/>
                </a:lnTo>
                <a:lnTo>
                  <a:pt x="157" y="8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39"/>
          <p:cNvSpPr>
            <a:spLocks/>
          </p:cNvSpPr>
          <p:nvPr/>
        </p:nvSpPr>
        <p:spPr bwMode="auto">
          <a:xfrm flipH="1">
            <a:off x="9451485" y="5303765"/>
            <a:ext cx="492804" cy="525495"/>
          </a:xfrm>
          <a:custGeom>
            <a:avLst/>
            <a:gdLst>
              <a:gd name="T0" fmla="*/ 118 w 1244"/>
              <a:gd name="T1" fmla="*/ 753 h 1542"/>
              <a:gd name="T2" fmla="*/ 111 w 1244"/>
              <a:gd name="T3" fmla="*/ 745 h 1542"/>
              <a:gd name="T4" fmla="*/ 61 w 1244"/>
              <a:gd name="T5" fmla="*/ 660 h 1542"/>
              <a:gd name="T6" fmla="*/ 19 w 1244"/>
              <a:gd name="T7" fmla="*/ 552 h 1542"/>
              <a:gd name="T8" fmla="*/ 2 w 1244"/>
              <a:gd name="T9" fmla="*/ 465 h 1542"/>
              <a:gd name="T10" fmla="*/ 0 w 1244"/>
              <a:gd name="T11" fmla="*/ 370 h 1542"/>
              <a:gd name="T12" fmla="*/ 20 w 1244"/>
              <a:gd name="T13" fmla="*/ 268 h 1542"/>
              <a:gd name="T14" fmla="*/ 41 w 1244"/>
              <a:gd name="T15" fmla="*/ 215 h 1542"/>
              <a:gd name="T16" fmla="*/ 66 w 1244"/>
              <a:gd name="T17" fmla="*/ 166 h 1542"/>
              <a:gd name="T18" fmla="*/ 120 w 1244"/>
              <a:gd name="T19" fmla="*/ 89 h 1542"/>
              <a:gd name="T20" fmla="*/ 177 w 1244"/>
              <a:gd name="T21" fmla="*/ 39 h 1542"/>
              <a:gd name="T22" fmla="*/ 233 w 1244"/>
              <a:gd name="T23" fmla="*/ 10 h 1542"/>
              <a:gd name="T24" fmla="*/ 290 w 1244"/>
              <a:gd name="T25" fmla="*/ 0 h 1542"/>
              <a:gd name="T26" fmla="*/ 340 w 1244"/>
              <a:gd name="T27" fmla="*/ 6 h 1542"/>
              <a:gd name="T28" fmla="*/ 382 w 1244"/>
              <a:gd name="T29" fmla="*/ 23 h 1542"/>
              <a:gd name="T30" fmla="*/ 415 w 1244"/>
              <a:gd name="T31" fmla="*/ 48 h 1542"/>
              <a:gd name="T32" fmla="*/ 425 w 1244"/>
              <a:gd name="T33" fmla="*/ 62 h 1542"/>
              <a:gd name="T34" fmla="*/ 448 w 1244"/>
              <a:gd name="T35" fmla="*/ 98 h 1542"/>
              <a:gd name="T36" fmla="*/ 513 w 1244"/>
              <a:gd name="T37" fmla="*/ 220 h 1542"/>
              <a:gd name="T38" fmla="*/ 579 w 1244"/>
              <a:gd name="T39" fmla="*/ 364 h 1542"/>
              <a:gd name="T40" fmla="*/ 616 w 1244"/>
              <a:gd name="T41" fmla="*/ 458 h 1542"/>
              <a:gd name="T42" fmla="*/ 628 w 1244"/>
              <a:gd name="T43" fmla="*/ 506 h 1542"/>
              <a:gd name="T44" fmla="*/ 629 w 1244"/>
              <a:gd name="T45" fmla="*/ 523 h 1542"/>
              <a:gd name="T46" fmla="*/ 631 w 1244"/>
              <a:gd name="T47" fmla="*/ 539 h 1542"/>
              <a:gd name="T48" fmla="*/ 644 w 1244"/>
              <a:gd name="T49" fmla="*/ 579 h 1542"/>
              <a:gd name="T50" fmla="*/ 678 w 1244"/>
              <a:gd name="T51" fmla="*/ 654 h 1542"/>
              <a:gd name="T52" fmla="*/ 765 w 1244"/>
              <a:gd name="T53" fmla="*/ 801 h 1542"/>
              <a:gd name="T54" fmla="*/ 783 w 1244"/>
              <a:gd name="T55" fmla="*/ 830 h 1542"/>
              <a:gd name="T56" fmla="*/ 786 w 1244"/>
              <a:gd name="T57" fmla="*/ 830 h 1542"/>
              <a:gd name="T58" fmla="*/ 814 w 1244"/>
              <a:gd name="T59" fmla="*/ 805 h 1542"/>
              <a:gd name="T60" fmla="*/ 842 w 1244"/>
              <a:gd name="T61" fmla="*/ 762 h 1542"/>
              <a:gd name="T62" fmla="*/ 860 w 1244"/>
              <a:gd name="T63" fmla="*/ 727 h 1542"/>
              <a:gd name="T64" fmla="*/ 962 w 1244"/>
              <a:gd name="T65" fmla="*/ 549 h 1542"/>
              <a:gd name="T66" fmla="*/ 1014 w 1244"/>
              <a:gd name="T67" fmla="*/ 471 h 1542"/>
              <a:gd name="T68" fmla="*/ 1040 w 1244"/>
              <a:gd name="T69" fmla="*/ 474 h 1542"/>
              <a:gd name="T70" fmla="*/ 1141 w 1244"/>
              <a:gd name="T71" fmla="*/ 513 h 1542"/>
              <a:gd name="T72" fmla="*/ 1179 w 1244"/>
              <a:gd name="T73" fmla="*/ 540 h 1542"/>
              <a:gd name="T74" fmla="*/ 1214 w 1244"/>
              <a:gd name="T75" fmla="*/ 576 h 1542"/>
              <a:gd name="T76" fmla="*/ 1238 w 1244"/>
              <a:gd name="T77" fmla="*/ 622 h 1542"/>
              <a:gd name="T78" fmla="*/ 1244 w 1244"/>
              <a:gd name="T79" fmla="*/ 651 h 1542"/>
              <a:gd name="T80" fmla="*/ 1228 w 1244"/>
              <a:gd name="T81" fmla="*/ 722 h 1542"/>
              <a:gd name="T82" fmla="*/ 1138 w 1244"/>
              <a:gd name="T83" fmla="*/ 1074 h 1542"/>
              <a:gd name="T84" fmla="*/ 1070 w 1244"/>
              <a:gd name="T85" fmla="*/ 1297 h 1542"/>
              <a:gd name="T86" fmla="*/ 1040 w 1244"/>
              <a:gd name="T87" fmla="*/ 1367 h 1542"/>
              <a:gd name="T88" fmla="*/ 1020 w 1244"/>
              <a:gd name="T89" fmla="*/ 1395 h 1542"/>
              <a:gd name="T90" fmla="*/ 975 w 1244"/>
              <a:gd name="T91" fmla="*/ 1446 h 1542"/>
              <a:gd name="T92" fmla="*/ 926 w 1244"/>
              <a:gd name="T93" fmla="*/ 1486 h 1542"/>
              <a:gd name="T94" fmla="*/ 874 w 1244"/>
              <a:gd name="T95" fmla="*/ 1516 h 1542"/>
              <a:gd name="T96" fmla="*/ 821 w 1244"/>
              <a:gd name="T97" fmla="*/ 1535 h 1542"/>
              <a:gd name="T98" fmla="*/ 769 w 1244"/>
              <a:gd name="T99" fmla="*/ 1542 h 1542"/>
              <a:gd name="T100" fmla="*/ 720 w 1244"/>
              <a:gd name="T101" fmla="*/ 1535 h 1542"/>
              <a:gd name="T102" fmla="*/ 675 w 1244"/>
              <a:gd name="T103" fmla="*/ 1513 h 1542"/>
              <a:gd name="T104" fmla="*/ 655 w 1244"/>
              <a:gd name="T105" fmla="*/ 1495 h 1542"/>
              <a:gd name="T106" fmla="*/ 608 w 1244"/>
              <a:gd name="T107" fmla="*/ 1444 h 1542"/>
              <a:gd name="T108" fmla="*/ 455 w 1244"/>
              <a:gd name="T109" fmla="*/ 1257 h 1542"/>
              <a:gd name="T110" fmla="*/ 282 w 1244"/>
              <a:gd name="T111" fmla="*/ 1027 h 1542"/>
              <a:gd name="T112" fmla="*/ 177 w 1244"/>
              <a:gd name="T113" fmla="*/ 868 h 1542"/>
              <a:gd name="T114" fmla="*/ 130 w 1244"/>
              <a:gd name="T115" fmla="*/ 785 h 1542"/>
              <a:gd name="T116" fmla="*/ 118 w 1244"/>
              <a:gd name="T117" fmla="*/ 753 h 1542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9477 w 11611"/>
              <a:gd name="connsiteY36" fmla="*/ 3502 h 10000"/>
              <a:gd name="connsiteX37" fmla="*/ 9759 w 11611"/>
              <a:gd name="connsiteY37" fmla="*/ 3735 h 10000"/>
              <a:gd name="connsiteX38" fmla="*/ 9952 w 11611"/>
              <a:gd name="connsiteY38" fmla="*/ 4034 h 10000"/>
              <a:gd name="connsiteX39" fmla="*/ 10000 w 11611"/>
              <a:gd name="connsiteY39" fmla="*/ 4222 h 10000"/>
              <a:gd name="connsiteX40" fmla="*/ 11611 w 11611"/>
              <a:gd name="connsiteY40" fmla="*/ 5543 h 10000"/>
              <a:gd name="connsiteX41" fmla="*/ 9148 w 11611"/>
              <a:gd name="connsiteY41" fmla="*/ 6965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9477 w 11611"/>
              <a:gd name="connsiteY36" fmla="*/ 3502 h 10000"/>
              <a:gd name="connsiteX37" fmla="*/ 9759 w 11611"/>
              <a:gd name="connsiteY37" fmla="*/ 3735 h 10000"/>
              <a:gd name="connsiteX38" fmla="*/ 9952 w 11611"/>
              <a:gd name="connsiteY38" fmla="*/ 4034 h 10000"/>
              <a:gd name="connsiteX39" fmla="*/ 10000 w 11611"/>
              <a:gd name="connsiteY39" fmla="*/ 4222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9477 w 11611"/>
              <a:gd name="connsiteY36" fmla="*/ 3502 h 10000"/>
              <a:gd name="connsiteX37" fmla="*/ 9759 w 11611"/>
              <a:gd name="connsiteY37" fmla="*/ 3735 h 10000"/>
              <a:gd name="connsiteX38" fmla="*/ 9952 w 11611"/>
              <a:gd name="connsiteY38" fmla="*/ 4034 h 10000"/>
              <a:gd name="connsiteX39" fmla="*/ 11459 w 11611"/>
              <a:gd name="connsiteY39" fmla="*/ 4675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9477 w 11611"/>
              <a:gd name="connsiteY36" fmla="*/ 3502 h 10000"/>
              <a:gd name="connsiteX37" fmla="*/ 9759 w 11611"/>
              <a:gd name="connsiteY37" fmla="*/ 3735 h 10000"/>
              <a:gd name="connsiteX38" fmla="*/ 11355 w 11611"/>
              <a:gd name="connsiteY38" fmla="*/ 4125 h 10000"/>
              <a:gd name="connsiteX39" fmla="*/ 11459 w 11611"/>
              <a:gd name="connsiteY39" fmla="*/ 4675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9477 w 11611"/>
              <a:gd name="connsiteY36" fmla="*/ 3502 h 10000"/>
              <a:gd name="connsiteX37" fmla="*/ 11443 w 11611"/>
              <a:gd name="connsiteY37" fmla="*/ 4052 h 10000"/>
              <a:gd name="connsiteX38" fmla="*/ 11355 w 11611"/>
              <a:gd name="connsiteY38" fmla="*/ 4125 h 10000"/>
              <a:gd name="connsiteX39" fmla="*/ 11459 w 11611"/>
              <a:gd name="connsiteY39" fmla="*/ 4675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9172 w 11611"/>
              <a:gd name="connsiteY35" fmla="*/ 3327 h 10000"/>
              <a:gd name="connsiteX36" fmla="*/ 11329 w 11611"/>
              <a:gd name="connsiteY36" fmla="*/ 4000 h 10000"/>
              <a:gd name="connsiteX37" fmla="*/ 11443 w 11611"/>
              <a:gd name="connsiteY37" fmla="*/ 4052 h 10000"/>
              <a:gd name="connsiteX38" fmla="*/ 11355 w 11611"/>
              <a:gd name="connsiteY38" fmla="*/ 4125 h 10000"/>
              <a:gd name="connsiteX39" fmla="*/ 11459 w 11611"/>
              <a:gd name="connsiteY39" fmla="*/ 4675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1"/>
              <a:gd name="connsiteY0" fmla="*/ 4883 h 10000"/>
              <a:gd name="connsiteX1" fmla="*/ 892 w 11611"/>
              <a:gd name="connsiteY1" fmla="*/ 4831 h 10000"/>
              <a:gd name="connsiteX2" fmla="*/ 490 w 11611"/>
              <a:gd name="connsiteY2" fmla="*/ 4280 h 10000"/>
              <a:gd name="connsiteX3" fmla="*/ 153 w 11611"/>
              <a:gd name="connsiteY3" fmla="*/ 3580 h 10000"/>
              <a:gd name="connsiteX4" fmla="*/ 16 w 11611"/>
              <a:gd name="connsiteY4" fmla="*/ 3016 h 10000"/>
              <a:gd name="connsiteX5" fmla="*/ 0 w 11611"/>
              <a:gd name="connsiteY5" fmla="*/ 2399 h 10000"/>
              <a:gd name="connsiteX6" fmla="*/ 161 w 11611"/>
              <a:gd name="connsiteY6" fmla="*/ 1738 h 10000"/>
              <a:gd name="connsiteX7" fmla="*/ 330 w 11611"/>
              <a:gd name="connsiteY7" fmla="*/ 1394 h 10000"/>
              <a:gd name="connsiteX8" fmla="*/ 531 w 11611"/>
              <a:gd name="connsiteY8" fmla="*/ 1077 h 10000"/>
              <a:gd name="connsiteX9" fmla="*/ 965 w 11611"/>
              <a:gd name="connsiteY9" fmla="*/ 577 h 10000"/>
              <a:gd name="connsiteX10" fmla="*/ 1423 w 11611"/>
              <a:gd name="connsiteY10" fmla="*/ 253 h 10000"/>
              <a:gd name="connsiteX11" fmla="*/ 1873 w 11611"/>
              <a:gd name="connsiteY11" fmla="*/ 65 h 10000"/>
              <a:gd name="connsiteX12" fmla="*/ 2331 w 11611"/>
              <a:gd name="connsiteY12" fmla="*/ 0 h 10000"/>
              <a:gd name="connsiteX13" fmla="*/ 2733 w 11611"/>
              <a:gd name="connsiteY13" fmla="*/ 39 h 10000"/>
              <a:gd name="connsiteX14" fmla="*/ 3071 w 11611"/>
              <a:gd name="connsiteY14" fmla="*/ 149 h 10000"/>
              <a:gd name="connsiteX15" fmla="*/ 3336 w 11611"/>
              <a:gd name="connsiteY15" fmla="*/ 311 h 10000"/>
              <a:gd name="connsiteX16" fmla="*/ 3416 w 11611"/>
              <a:gd name="connsiteY16" fmla="*/ 402 h 10000"/>
              <a:gd name="connsiteX17" fmla="*/ 3601 w 11611"/>
              <a:gd name="connsiteY17" fmla="*/ 636 h 10000"/>
              <a:gd name="connsiteX18" fmla="*/ 4124 w 11611"/>
              <a:gd name="connsiteY18" fmla="*/ 1427 h 10000"/>
              <a:gd name="connsiteX19" fmla="*/ 4654 w 11611"/>
              <a:gd name="connsiteY19" fmla="*/ 2361 h 10000"/>
              <a:gd name="connsiteX20" fmla="*/ 4952 w 11611"/>
              <a:gd name="connsiteY20" fmla="*/ 2970 h 10000"/>
              <a:gd name="connsiteX21" fmla="*/ 5048 w 11611"/>
              <a:gd name="connsiteY21" fmla="*/ 3281 h 10000"/>
              <a:gd name="connsiteX22" fmla="*/ 5056 w 11611"/>
              <a:gd name="connsiteY22" fmla="*/ 3392 h 10000"/>
              <a:gd name="connsiteX23" fmla="*/ 5072 w 11611"/>
              <a:gd name="connsiteY23" fmla="*/ 3495 h 10000"/>
              <a:gd name="connsiteX24" fmla="*/ 5177 w 11611"/>
              <a:gd name="connsiteY24" fmla="*/ 3755 h 10000"/>
              <a:gd name="connsiteX25" fmla="*/ 5450 w 11611"/>
              <a:gd name="connsiteY25" fmla="*/ 4241 h 10000"/>
              <a:gd name="connsiteX26" fmla="*/ 6150 w 11611"/>
              <a:gd name="connsiteY26" fmla="*/ 5195 h 10000"/>
              <a:gd name="connsiteX27" fmla="*/ 6294 w 11611"/>
              <a:gd name="connsiteY27" fmla="*/ 5383 h 10000"/>
              <a:gd name="connsiteX28" fmla="*/ 6318 w 11611"/>
              <a:gd name="connsiteY28" fmla="*/ 5383 h 10000"/>
              <a:gd name="connsiteX29" fmla="*/ 6543 w 11611"/>
              <a:gd name="connsiteY29" fmla="*/ 5220 h 10000"/>
              <a:gd name="connsiteX30" fmla="*/ 6768 w 11611"/>
              <a:gd name="connsiteY30" fmla="*/ 4942 h 10000"/>
              <a:gd name="connsiteX31" fmla="*/ 6913 w 11611"/>
              <a:gd name="connsiteY31" fmla="*/ 4715 h 10000"/>
              <a:gd name="connsiteX32" fmla="*/ 7733 w 11611"/>
              <a:gd name="connsiteY32" fmla="*/ 3560 h 10000"/>
              <a:gd name="connsiteX33" fmla="*/ 8151 w 11611"/>
              <a:gd name="connsiteY33" fmla="*/ 3054 h 10000"/>
              <a:gd name="connsiteX34" fmla="*/ 8360 w 11611"/>
              <a:gd name="connsiteY34" fmla="*/ 3074 h 10000"/>
              <a:gd name="connsiteX35" fmla="*/ 11249 w 11611"/>
              <a:gd name="connsiteY35" fmla="*/ 3871 h 10000"/>
              <a:gd name="connsiteX36" fmla="*/ 11329 w 11611"/>
              <a:gd name="connsiteY36" fmla="*/ 4000 h 10000"/>
              <a:gd name="connsiteX37" fmla="*/ 11443 w 11611"/>
              <a:gd name="connsiteY37" fmla="*/ 4052 h 10000"/>
              <a:gd name="connsiteX38" fmla="*/ 11355 w 11611"/>
              <a:gd name="connsiteY38" fmla="*/ 4125 h 10000"/>
              <a:gd name="connsiteX39" fmla="*/ 11459 w 11611"/>
              <a:gd name="connsiteY39" fmla="*/ 4675 h 10000"/>
              <a:gd name="connsiteX40" fmla="*/ 11611 w 11611"/>
              <a:gd name="connsiteY40" fmla="*/ 5543 h 10000"/>
              <a:gd name="connsiteX41" fmla="*/ 10046 w 11611"/>
              <a:gd name="connsiteY41" fmla="*/ 7282 h 10000"/>
              <a:gd name="connsiteX42" fmla="*/ 8601 w 11611"/>
              <a:gd name="connsiteY42" fmla="*/ 8411 h 10000"/>
              <a:gd name="connsiteX43" fmla="*/ 8360 w 11611"/>
              <a:gd name="connsiteY43" fmla="*/ 8865 h 10000"/>
              <a:gd name="connsiteX44" fmla="*/ 8199 w 11611"/>
              <a:gd name="connsiteY44" fmla="*/ 9047 h 10000"/>
              <a:gd name="connsiteX45" fmla="*/ 7838 w 11611"/>
              <a:gd name="connsiteY45" fmla="*/ 9377 h 10000"/>
              <a:gd name="connsiteX46" fmla="*/ 7444 w 11611"/>
              <a:gd name="connsiteY46" fmla="*/ 9637 h 10000"/>
              <a:gd name="connsiteX47" fmla="*/ 7026 w 11611"/>
              <a:gd name="connsiteY47" fmla="*/ 9831 h 10000"/>
              <a:gd name="connsiteX48" fmla="*/ 6600 w 11611"/>
              <a:gd name="connsiteY48" fmla="*/ 9955 h 10000"/>
              <a:gd name="connsiteX49" fmla="*/ 6182 w 11611"/>
              <a:gd name="connsiteY49" fmla="*/ 10000 h 10000"/>
              <a:gd name="connsiteX50" fmla="*/ 5788 w 11611"/>
              <a:gd name="connsiteY50" fmla="*/ 9955 h 10000"/>
              <a:gd name="connsiteX51" fmla="*/ 5426 w 11611"/>
              <a:gd name="connsiteY51" fmla="*/ 9812 h 10000"/>
              <a:gd name="connsiteX52" fmla="*/ 5265 w 11611"/>
              <a:gd name="connsiteY52" fmla="*/ 9695 h 10000"/>
              <a:gd name="connsiteX53" fmla="*/ 4887 w 11611"/>
              <a:gd name="connsiteY53" fmla="*/ 9364 h 10000"/>
              <a:gd name="connsiteX54" fmla="*/ 3658 w 11611"/>
              <a:gd name="connsiteY54" fmla="*/ 8152 h 10000"/>
              <a:gd name="connsiteX55" fmla="*/ 2267 w 11611"/>
              <a:gd name="connsiteY55" fmla="*/ 6660 h 10000"/>
              <a:gd name="connsiteX56" fmla="*/ 1423 w 11611"/>
              <a:gd name="connsiteY56" fmla="*/ 5629 h 10000"/>
              <a:gd name="connsiteX57" fmla="*/ 1045 w 11611"/>
              <a:gd name="connsiteY57" fmla="*/ 5091 h 10000"/>
              <a:gd name="connsiteX58" fmla="*/ 949 w 11611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543 w 11615"/>
              <a:gd name="connsiteY29" fmla="*/ 5220 h 10000"/>
              <a:gd name="connsiteX30" fmla="*/ 6768 w 11615"/>
              <a:gd name="connsiteY30" fmla="*/ 4942 h 10000"/>
              <a:gd name="connsiteX31" fmla="*/ 6913 w 11615"/>
              <a:gd name="connsiteY31" fmla="*/ 4715 h 10000"/>
              <a:gd name="connsiteX32" fmla="*/ 7733 w 11615"/>
              <a:gd name="connsiteY32" fmla="*/ 3560 h 10000"/>
              <a:gd name="connsiteX33" fmla="*/ 8151 w 11615"/>
              <a:gd name="connsiteY33" fmla="*/ 305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543 w 11615"/>
              <a:gd name="connsiteY29" fmla="*/ 5220 h 10000"/>
              <a:gd name="connsiteX30" fmla="*/ 6768 w 11615"/>
              <a:gd name="connsiteY30" fmla="*/ 4942 h 10000"/>
              <a:gd name="connsiteX31" fmla="*/ 6913 w 11615"/>
              <a:gd name="connsiteY31" fmla="*/ 4715 h 10000"/>
              <a:gd name="connsiteX32" fmla="*/ 7733 w 11615"/>
              <a:gd name="connsiteY32" fmla="*/ 3560 h 10000"/>
              <a:gd name="connsiteX33" fmla="*/ 11126 w 11615"/>
              <a:gd name="connsiteY33" fmla="*/ 373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543 w 11615"/>
              <a:gd name="connsiteY29" fmla="*/ 5220 h 10000"/>
              <a:gd name="connsiteX30" fmla="*/ 6768 w 11615"/>
              <a:gd name="connsiteY30" fmla="*/ 4942 h 10000"/>
              <a:gd name="connsiteX31" fmla="*/ 6913 w 11615"/>
              <a:gd name="connsiteY31" fmla="*/ 4715 h 10000"/>
              <a:gd name="connsiteX32" fmla="*/ 10146 w 11615"/>
              <a:gd name="connsiteY32" fmla="*/ 3877 h 10000"/>
              <a:gd name="connsiteX33" fmla="*/ 11126 w 11615"/>
              <a:gd name="connsiteY33" fmla="*/ 373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543 w 11615"/>
              <a:gd name="connsiteY29" fmla="*/ 5220 h 10000"/>
              <a:gd name="connsiteX30" fmla="*/ 6768 w 11615"/>
              <a:gd name="connsiteY30" fmla="*/ 4942 h 10000"/>
              <a:gd name="connsiteX31" fmla="*/ 7755 w 11615"/>
              <a:gd name="connsiteY31" fmla="*/ 5168 h 10000"/>
              <a:gd name="connsiteX32" fmla="*/ 10146 w 11615"/>
              <a:gd name="connsiteY32" fmla="*/ 3877 h 10000"/>
              <a:gd name="connsiteX33" fmla="*/ 11126 w 11615"/>
              <a:gd name="connsiteY33" fmla="*/ 373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543 w 11615"/>
              <a:gd name="connsiteY29" fmla="*/ 5220 h 10000"/>
              <a:gd name="connsiteX30" fmla="*/ 7049 w 11615"/>
              <a:gd name="connsiteY30" fmla="*/ 5758 h 10000"/>
              <a:gd name="connsiteX31" fmla="*/ 7755 w 11615"/>
              <a:gd name="connsiteY31" fmla="*/ 5168 h 10000"/>
              <a:gd name="connsiteX32" fmla="*/ 10146 w 11615"/>
              <a:gd name="connsiteY32" fmla="*/ 3877 h 10000"/>
              <a:gd name="connsiteX33" fmla="*/ 11126 w 11615"/>
              <a:gd name="connsiteY33" fmla="*/ 373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  <a:gd name="connsiteX0" fmla="*/ 949 w 11615"/>
              <a:gd name="connsiteY0" fmla="*/ 4883 h 10000"/>
              <a:gd name="connsiteX1" fmla="*/ 892 w 11615"/>
              <a:gd name="connsiteY1" fmla="*/ 4831 h 10000"/>
              <a:gd name="connsiteX2" fmla="*/ 490 w 11615"/>
              <a:gd name="connsiteY2" fmla="*/ 4280 h 10000"/>
              <a:gd name="connsiteX3" fmla="*/ 153 w 11615"/>
              <a:gd name="connsiteY3" fmla="*/ 3580 h 10000"/>
              <a:gd name="connsiteX4" fmla="*/ 16 w 11615"/>
              <a:gd name="connsiteY4" fmla="*/ 3016 h 10000"/>
              <a:gd name="connsiteX5" fmla="*/ 0 w 11615"/>
              <a:gd name="connsiteY5" fmla="*/ 2399 h 10000"/>
              <a:gd name="connsiteX6" fmla="*/ 161 w 11615"/>
              <a:gd name="connsiteY6" fmla="*/ 1738 h 10000"/>
              <a:gd name="connsiteX7" fmla="*/ 330 w 11615"/>
              <a:gd name="connsiteY7" fmla="*/ 1394 h 10000"/>
              <a:gd name="connsiteX8" fmla="*/ 531 w 11615"/>
              <a:gd name="connsiteY8" fmla="*/ 1077 h 10000"/>
              <a:gd name="connsiteX9" fmla="*/ 965 w 11615"/>
              <a:gd name="connsiteY9" fmla="*/ 577 h 10000"/>
              <a:gd name="connsiteX10" fmla="*/ 1423 w 11615"/>
              <a:gd name="connsiteY10" fmla="*/ 253 h 10000"/>
              <a:gd name="connsiteX11" fmla="*/ 1873 w 11615"/>
              <a:gd name="connsiteY11" fmla="*/ 65 h 10000"/>
              <a:gd name="connsiteX12" fmla="*/ 2331 w 11615"/>
              <a:gd name="connsiteY12" fmla="*/ 0 h 10000"/>
              <a:gd name="connsiteX13" fmla="*/ 2733 w 11615"/>
              <a:gd name="connsiteY13" fmla="*/ 39 h 10000"/>
              <a:gd name="connsiteX14" fmla="*/ 3071 w 11615"/>
              <a:gd name="connsiteY14" fmla="*/ 149 h 10000"/>
              <a:gd name="connsiteX15" fmla="*/ 3336 w 11615"/>
              <a:gd name="connsiteY15" fmla="*/ 311 h 10000"/>
              <a:gd name="connsiteX16" fmla="*/ 3416 w 11615"/>
              <a:gd name="connsiteY16" fmla="*/ 402 h 10000"/>
              <a:gd name="connsiteX17" fmla="*/ 3601 w 11615"/>
              <a:gd name="connsiteY17" fmla="*/ 636 h 10000"/>
              <a:gd name="connsiteX18" fmla="*/ 4124 w 11615"/>
              <a:gd name="connsiteY18" fmla="*/ 1427 h 10000"/>
              <a:gd name="connsiteX19" fmla="*/ 4654 w 11615"/>
              <a:gd name="connsiteY19" fmla="*/ 2361 h 10000"/>
              <a:gd name="connsiteX20" fmla="*/ 4952 w 11615"/>
              <a:gd name="connsiteY20" fmla="*/ 2970 h 10000"/>
              <a:gd name="connsiteX21" fmla="*/ 5048 w 11615"/>
              <a:gd name="connsiteY21" fmla="*/ 3281 h 10000"/>
              <a:gd name="connsiteX22" fmla="*/ 5056 w 11615"/>
              <a:gd name="connsiteY22" fmla="*/ 3392 h 10000"/>
              <a:gd name="connsiteX23" fmla="*/ 5072 w 11615"/>
              <a:gd name="connsiteY23" fmla="*/ 3495 h 10000"/>
              <a:gd name="connsiteX24" fmla="*/ 5177 w 11615"/>
              <a:gd name="connsiteY24" fmla="*/ 3755 h 10000"/>
              <a:gd name="connsiteX25" fmla="*/ 5450 w 11615"/>
              <a:gd name="connsiteY25" fmla="*/ 4241 h 10000"/>
              <a:gd name="connsiteX26" fmla="*/ 6150 w 11615"/>
              <a:gd name="connsiteY26" fmla="*/ 5195 h 10000"/>
              <a:gd name="connsiteX27" fmla="*/ 6294 w 11615"/>
              <a:gd name="connsiteY27" fmla="*/ 5383 h 10000"/>
              <a:gd name="connsiteX28" fmla="*/ 6318 w 11615"/>
              <a:gd name="connsiteY28" fmla="*/ 5383 h 10000"/>
              <a:gd name="connsiteX29" fmla="*/ 6655 w 11615"/>
              <a:gd name="connsiteY29" fmla="*/ 5854 h 10000"/>
              <a:gd name="connsiteX30" fmla="*/ 7049 w 11615"/>
              <a:gd name="connsiteY30" fmla="*/ 5758 h 10000"/>
              <a:gd name="connsiteX31" fmla="*/ 7755 w 11615"/>
              <a:gd name="connsiteY31" fmla="*/ 5168 h 10000"/>
              <a:gd name="connsiteX32" fmla="*/ 10146 w 11615"/>
              <a:gd name="connsiteY32" fmla="*/ 3877 h 10000"/>
              <a:gd name="connsiteX33" fmla="*/ 11126 w 11615"/>
              <a:gd name="connsiteY33" fmla="*/ 3734 h 10000"/>
              <a:gd name="connsiteX34" fmla="*/ 11615 w 11615"/>
              <a:gd name="connsiteY34" fmla="*/ 3980 h 10000"/>
              <a:gd name="connsiteX35" fmla="*/ 11249 w 11615"/>
              <a:gd name="connsiteY35" fmla="*/ 3871 h 10000"/>
              <a:gd name="connsiteX36" fmla="*/ 11329 w 11615"/>
              <a:gd name="connsiteY36" fmla="*/ 4000 h 10000"/>
              <a:gd name="connsiteX37" fmla="*/ 11443 w 11615"/>
              <a:gd name="connsiteY37" fmla="*/ 4052 h 10000"/>
              <a:gd name="connsiteX38" fmla="*/ 11355 w 11615"/>
              <a:gd name="connsiteY38" fmla="*/ 4125 h 10000"/>
              <a:gd name="connsiteX39" fmla="*/ 11459 w 11615"/>
              <a:gd name="connsiteY39" fmla="*/ 4675 h 10000"/>
              <a:gd name="connsiteX40" fmla="*/ 11611 w 11615"/>
              <a:gd name="connsiteY40" fmla="*/ 5543 h 10000"/>
              <a:gd name="connsiteX41" fmla="*/ 10046 w 11615"/>
              <a:gd name="connsiteY41" fmla="*/ 7282 h 10000"/>
              <a:gd name="connsiteX42" fmla="*/ 8601 w 11615"/>
              <a:gd name="connsiteY42" fmla="*/ 8411 h 10000"/>
              <a:gd name="connsiteX43" fmla="*/ 8360 w 11615"/>
              <a:gd name="connsiteY43" fmla="*/ 8865 h 10000"/>
              <a:gd name="connsiteX44" fmla="*/ 8199 w 11615"/>
              <a:gd name="connsiteY44" fmla="*/ 9047 h 10000"/>
              <a:gd name="connsiteX45" fmla="*/ 7838 w 11615"/>
              <a:gd name="connsiteY45" fmla="*/ 9377 h 10000"/>
              <a:gd name="connsiteX46" fmla="*/ 7444 w 11615"/>
              <a:gd name="connsiteY46" fmla="*/ 9637 h 10000"/>
              <a:gd name="connsiteX47" fmla="*/ 7026 w 11615"/>
              <a:gd name="connsiteY47" fmla="*/ 9831 h 10000"/>
              <a:gd name="connsiteX48" fmla="*/ 6600 w 11615"/>
              <a:gd name="connsiteY48" fmla="*/ 9955 h 10000"/>
              <a:gd name="connsiteX49" fmla="*/ 6182 w 11615"/>
              <a:gd name="connsiteY49" fmla="*/ 10000 h 10000"/>
              <a:gd name="connsiteX50" fmla="*/ 5788 w 11615"/>
              <a:gd name="connsiteY50" fmla="*/ 9955 h 10000"/>
              <a:gd name="connsiteX51" fmla="*/ 5426 w 11615"/>
              <a:gd name="connsiteY51" fmla="*/ 9812 h 10000"/>
              <a:gd name="connsiteX52" fmla="*/ 5265 w 11615"/>
              <a:gd name="connsiteY52" fmla="*/ 9695 h 10000"/>
              <a:gd name="connsiteX53" fmla="*/ 4887 w 11615"/>
              <a:gd name="connsiteY53" fmla="*/ 9364 h 10000"/>
              <a:gd name="connsiteX54" fmla="*/ 3658 w 11615"/>
              <a:gd name="connsiteY54" fmla="*/ 8152 h 10000"/>
              <a:gd name="connsiteX55" fmla="*/ 2267 w 11615"/>
              <a:gd name="connsiteY55" fmla="*/ 6660 h 10000"/>
              <a:gd name="connsiteX56" fmla="*/ 1423 w 11615"/>
              <a:gd name="connsiteY56" fmla="*/ 5629 h 10000"/>
              <a:gd name="connsiteX57" fmla="*/ 1045 w 11615"/>
              <a:gd name="connsiteY57" fmla="*/ 5091 h 10000"/>
              <a:gd name="connsiteX58" fmla="*/ 949 w 11615"/>
              <a:gd name="connsiteY58" fmla="*/ 48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615" h="10000">
                <a:moveTo>
                  <a:pt x="949" y="4883"/>
                </a:moveTo>
                <a:cubicBezTo>
                  <a:pt x="930" y="4866"/>
                  <a:pt x="911" y="4848"/>
                  <a:pt x="892" y="4831"/>
                </a:cubicBezTo>
                <a:lnTo>
                  <a:pt x="490" y="4280"/>
                </a:lnTo>
                <a:lnTo>
                  <a:pt x="153" y="3580"/>
                </a:lnTo>
                <a:cubicBezTo>
                  <a:pt x="107" y="3392"/>
                  <a:pt x="62" y="3204"/>
                  <a:pt x="16" y="3016"/>
                </a:cubicBezTo>
                <a:cubicBezTo>
                  <a:pt x="11" y="2810"/>
                  <a:pt x="5" y="2605"/>
                  <a:pt x="0" y="2399"/>
                </a:cubicBezTo>
                <a:cubicBezTo>
                  <a:pt x="54" y="2179"/>
                  <a:pt x="107" y="1958"/>
                  <a:pt x="161" y="1738"/>
                </a:cubicBezTo>
                <a:cubicBezTo>
                  <a:pt x="217" y="1623"/>
                  <a:pt x="274" y="1509"/>
                  <a:pt x="330" y="1394"/>
                </a:cubicBezTo>
                <a:lnTo>
                  <a:pt x="531" y="1077"/>
                </a:lnTo>
                <a:lnTo>
                  <a:pt x="965" y="577"/>
                </a:lnTo>
                <a:lnTo>
                  <a:pt x="1423" y="253"/>
                </a:lnTo>
                <a:lnTo>
                  <a:pt x="1873" y="65"/>
                </a:lnTo>
                <a:lnTo>
                  <a:pt x="2331" y="0"/>
                </a:lnTo>
                <a:lnTo>
                  <a:pt x="2733" y="39"/>
                </a:lnTo>
                <a:lnTo>
                  <a:pt x="3071" y="149"/>
                </a:lnTo>
                <a:lnTo>
                  <a:pt x="3336" y="311"/>
                </a:lnTo>
                <a:cubicBezTo>
                  <a:pt x="3363" y="341"/>
                  <a:pt x="3389" y="372"/>
                  <a:pt x="3416" y="402"/>
                </a:cubicBezTo>
                <a:lnTo>
                  <a:pt x="3601" y="636"/>
                </a:lnTo>
                <a:lnTo>
                  <a:pt x="4124" y="1427"/>
                </a:lnTo>
                <a:lnTo>
                  <a:pt x="4654" y="2361"/>
                </a:lnTo>
                <a:lnTo>
                  <a:pt x="4952" y="2970"/>
                </a:lnTo>
                <a:cubicBezTo>
                  <a:pt x="4984" y="3074"/>
                  <a:pt x="5016" y="3177"/>
                  <a:pt x="5048" y="3281"/>
                </a:cubicBezTo>
                <a:cubicBezTo>
                  <a:pt x="5051" y="3318"/>
                  <a:pt x="5053" y="3355"/>
                  <a:pt x="5056" y="3392"/>
                </a:cubicBezTo>
                <a:cubicBezTo>
                  <a:pt x="5061" y="3426"/>
                  <a:pt x="5067" y="3461"/>
                  <a:pt x="5072" y="3495"/>
                </a:cubicBezTo>
                <a:lnTo>
                  <a:pt x="5177" y="3755"/>
                </a:lnTo>
                <a:lnTo>
                  <a:pt x="5450" y="4241"/>
                </a:lnTo>
                <a:lnTo>
                  <a:pt x="6150" y="5195"/>
                </a:lnTo>
                <a:lnTo>
                  <a:pt x="6294" y="5383"/>
                </a:lnTo>
                <a:lnTo>
                  <a:pt x="6318" y="5383"/>
                </a:lnTo>
                <a:lnTo>
                  <a:pt x="6655" y="5854"/>
                </a:lnTo>
                <a:lnTo>
                  <a:pt x="7049" y="5758"/>
                </a:lnTo>
                <a:cubicBezTo>
                  <a:pt x="7097" y="5682"/>
                  <a:pt x="7707" y="5244"/>
                  <a:pt x="7755" y="5168"/>
                </a:cubicBezTo>
                <a:lnTo>
                  <a:pt x="10146" y="3877"/>
                </a:lnTo>
                <a:lnTo>
                  <a:pt x="11126" y="3734"/>
                </a:lnTo>
                <a:lnTo>
                  <a:pt x="11615" y="3980"/>
                </a:lnTo>
                <a:lnTo>
                  <a:pt x="11249" y="3871"/>
                </a:lnTo>
                <a:cubicBezTo>
                  <a:pt x="11276" y="3914"/>
                  <a:pt x="11302" y="3957"/>
                  <a:pt x="11329" y="4000"/>
                </a:cubicBezTo>
                <a:lnTo>
                  <a:pt x="11443" y="4052"/>
                </a:lnTo>
                <a:cubicBezTo>
                  <a:pt x="11507" y="4152"/>
                  <a:pt x="11291" y="4025"/>
                  <a:pt x="11355" y="4125"/>
                </a:cubicBezTo>
                <a:cubicBezTo>
                  <a:pt x="11371" y="4188"/>
                  <a:pt x="11443" y="4612"/>
                  <a:pt x="11459" y="4675"/>
                </a:cubicBezTo>
                <a:cubicBezTo>
                  <a:pt x="11510" y="4964"/>
                  <a:pt x="11560" y="5254"/>
                  <a:pt x="11611" y="5543"/>
                </a:cubicBezTo>
                <a:lnTo>
                  <a:pt x="10046" y="7282"/>
                </a:lnTo>
                <a:lnTo>
                  <a:pt x="8601" y="8411"/>
                </a:lnTo>
                <a:lnTo>
                  <a:pt x="8360" y="8865"/>
                </a:lnTo>
                <a:lnTo>
                  <a:pt x="8199" y="9047"/>
                </a:lnTo>
                <a:lnTo>
                  <a:pt x="7838" y="9377"/>
                </a:lnTo>
                <a:lnTo>
                  <a:pt x="7444" y="9637"/>
                </a:lnTo>
                <a:lnTo>
                  <a:pt x="7026" y="9831"/>
                </a:lnTo>
                <a:lnTo>
                  <a:pt x="6600" y="9955"/>
                </a:lnTo>
                <a:lnTo>
                  <a:pt x="6182" y="10000"/>
                </a:lnTo>
                <a:lnTo>
                  <a:pt x="5788" y="9955"/>
                </a:lnTo>
                <a:lnTo>
                  <a:pt x="5426" y="9812"/>
                </a:lnTo>
                <a:lnTo>
                  <a:pt x="5265" y="9695"/>
                </a:lnTo>
                <a:lnTo>
                  <a:pt x="4887" y="9364"/>
                </a:lnTo>
                <a:lnTo>
                  <a:pt x="3658" y="8152"/>
                </a:lnTo>
                <a:lnTo>
                  <a:pt x="2267" y="6660"/>
                </a:lnTo>
                <a:lnTo>
                  <a:pt x="1423" y="5629"/>
                </a:lnTo>
                <a:lnTo>
                  <a:pt x="1045" y="5091"/>
                </a:lnTo>
                <a:cubicBezTo>
                  <a:pt x="1013" y="5022"/>
                  <a:pt x="981" y="4952"/>
                  <a:pt x="949" y="4883"/>
                </a:cubicBezTo>
                <a:close/>
              </a:path>
            </a:pathLst>
          </a:custGeom>
          <a:solidFill>
            <a:srgbClr val="EE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40"/>
          <p:cNvSpPr>
            <a:spLocks/>
          </p:cNvSpPr>
          <p:nvPr/>
        </p:nvSpPr>
        <p:spPr bwMode="auto">
          <a:xfrm flipH="1">
            <a:off x="9097385" y="4809640"/>
            <a:ext cx="121662" cy="140064"/>
          </a:xfrm>
          <a:custGeom>
            <a:avLst/>
            <a:gdLst>
              <a:gd name="T0" fmla="*/ 340 w 357"/>
              <a:gd name="T1" fmla="*/ 52 h 410"/>
              <a:gd name="T2" fmla="*/ 327 w 357"/>
              <a:gd name="T3" fmla="*/ 45 h 410"/>
              <a:gd name="T4" fmla="*/ 241 w 357"/>
              <a:gd name="T5" fmla="*/ 7 h 410"/>
              <a:gd name="T6" fmla="*/ 212 w 357"/>
              <a:gd name="T7" fmla="*/ 0 h 410"/>
              <a:gd name="T8" fmla="*/ 202 w 357"/>
              <a:gd name="T9" fmla="*/ 1 h 410"/>
              <a:gd name="T10" fmla="*/ 185 w 357"/>
              <a:gd name="T11" fmla="*/ 10 h 410"/>
              <a:gd name="T12" fmla="*/ 170 w 357"/>
              <a:gd name="T13" fmla="*/ 24 h 410"/>
              <a:gd name="T14" fmla="*/ 162 w 357"/>
              <a:gd name="T15" fmla="*/ 42 h 410"/>
              <a:gd name="T16" fmla="*/ 162 w 357"/>
              <a:gd name="T17" fmla="*/ 52 h 410"/>
              <a:gd name="T18" fmla="*/ 162 w 357"/>
              <a:gd name="T19" fmla="*/ 60 h 410"/>
              <a:gd name="T20" fmla="*/ 170 w 357"/>
              <a:gd name="T21" fmla="*/ 72 h 410"/>
              <a:gd name="T22" fmla="*/ 193 w 357"/>
              <a:gd name="T23" fmla="*/ 86 h 410"/>
              <a:gd name="T24" fmla="*/ 212 w 357"/>
              <a:gd name="T25" fmla="*/ 102 h 410"/>
              <a:gd name="T26" fmla="*/ 264 w 357"/>
              <a:gd name="T27" fmla="*/ 115 h 410"/>
              <a:gd name="T28" fmla="*/ 288 w 357"/>
              <a:gd name="T29" fmla="*/ 128 h 410"/>
              <a:gd name="T30" fmla="*/ 285 w 357"/>
              <a:gd name="T31" fmla="*/ 135 h 410"/>
              <a:gd name="T32" fmla="*/ 265 w 357"/>
              <a:gd name="T33" fmla="*/ 157 h 410"/>
              <a:gd name="T34" fmla="*/ 248 w 357"/>
              <a:gd name="T35" fmla="*/ 161 h 410"/>
              <a:gd name="T36" fmla="*/ 238 w 357"/>
              <a:gd name="T37" fmla="*/ 154 h 410"/>
              <a:gd name="T38" fmla="*/ 226 w 357"/>
              <a:gd name="T39" fmla="*/ 144 h 410"/>
              <a:gd name="T40" fmla="*/ 192 w 357"/>
              <a:gd name="T41" fmla="*/ 127 h 410"/>
              <a:gd name="T42" fmla="*/ 126 w 357"/>
              <a:gd name="T43" fmla="*/ 107 h 410"/>
              <a:gd name="T44" fmla="*/ 84 w 357"/>
              <a:gd name="T45" fmla="*/ 102 h 410"/>
              <a:gd name="T46" fmla="*/ 78 w 357"/>
              <a:gd name="T47" fmla="*/ 107 h 410"/>
              <a:gd name="T48" fmla="*/ 55 w 357"/>
              <a:gd name="T49" fmla="*/ 127 h 410"/>
              <a:gd name="T50" fmla="*/ 51 w 357"/>
              <a:gd name="T51" fmla="*/ 144 h 410"/>
              <a:gd name="T52" fmla="*/ 58 w 357"/>
              <a:gd name="T53" fmla="*/ 154 h 410"/>
              <a:gd name="T54" fmla="*/ 52 w 357"/>
              <a:gd name="T55" fmla="*/ 157 h 410"/>
              <a:gd name="T56" fmla="*/ 29 w 357"/>
              <a:gd name="T57" fmla="*/ 183 h 410"/>
              <a:gd name="T58" fmla="*/ 26 w 357"/>
              <a:gd name="T59" fmla="*/ 212 h 410"/>
              <a:gd name="T60" fmla="*/ 33 w 357"/>
              <a:gd name="T61" fmla="*/ 230 h 410"/>
              <a:gd name="T62" fmla="*/ 26 w 357"/>
              <a:gd name="T63" fmla="*/ 238 h 410"/>
              <a:gd name="T64" fmla="*/ 3 w 357"/>
              <a:gd name="T65" fmla="*/ 272 h 410"/>
              <a:gd name="T66" fmla="*/ 0 w 357"/>
              <a:gd name="T67" fmla="*/ 297 h 410"/>
              <a:gd name="T68" fmla="*/ 8 w 357"/>
              <a:gd name="T69" fmla="*/ 308 h 410"/>
              <a:gd name="T70" fmla="*/ 46 w 357"/>
              <a:gd name="T71" fmla="*/ 327 h 410"/>
              <a:gd name="T72" fmla="*/ 91 w 357"/>
              <a:gd name="T73" fmla="*/ 356 h 410"/>
              <a:gd name="T74" fmla="*/ 108 w 357"/>
              <a:gd name="T75" fmla="*/ 374 h 410"/>
              <a:gd name="T76" fmla="*/ 110 w 357"/>
              <a:gd name="T77" fmla="*/ 384 h 410"/>
              <a:gd name="T78" fmla="*/ 110 w 357"/>
              <a:gd name="T79" fmla="*/ 410 h 410"/>
              <a:gd name="T80" fmla="*/ 115 w 357"/>
              <a:gd name="T81" fmla="*/ 406 h 410"/>
              <a:gd name="T82" fmla="*/ 144 w 357"/>
              <a:gd name="T83" fmla="*/ 386 h 410"/>
              <a:gd name="T84" fmla="*/ 159 w 357"/>
              <a:gd name="T85" fmla="*/ 369 h 410"/>
              <a:gd name="T86" fmla="*/ 162 w 357"/>
              <a:gd name="T87" fmla="*/ 359 h 410"/>
              <a:gd name="T88" fmla="*/ 167 w 357"/>
              <a:gd name="T89" fmla="*/ 356 h 410"/>
              <a:gd name="T90" fmla="*/ 190 w 357"/>
              <a:gd name="T91" fmla="*/ 335 h 410"/>
              <a:gd name="T92" fmla="*/ 193 w 357"/>
              <a:gd name="T93" fmla="*/ 317 h 410"/>
              <a:gd name="T94" fmla="*/ 186 w 357"/>
              <a:gd name="T95" fmla="*/ 308 h 410"/>
              <a:gd name="T96" fmla="*/ 206 w 357"/>
              <a:gd name="T97" fmla="*/ 288 h 410"/>
              <a:gd name="T98" fmla="*/ 222 w 357"/>
              <a:gd name="T99" fmla="*/ 259 h 410"/>
              <a:gd name="T100" fmla="*/ 221 w 357"/>
              <a:gd name="T101" fmla="*/ 240 h 410"/>
              <a:gd name="T102" fmla="*/ 212 w 357"/>
              <a:gd name="T103" fmla="*/ 230 h 410"/>
              <a:gd name="T104" fmla="*/ 219 w 357"/>
              <a:gd name="T105" fmla="*/ 227 h 410"/>
              <a:gd name="T106" fmla="*/ 241 w 357"/>
              <a:gd name="T107" fmla="*/ 202 h 410"/>
              <a:gd name="T108" fmla="*/ 245 w 357"/>
              <a:gd name="T109" fmla="*/ 173 h 410"/>
              <a:gd name="T110" fmla="*/ 238 w 357"/>
              <a:gd name="T111" fmla="*/ 154 h 410"/>
              <a:gd name="T112" fmla="*/ 264 w 357"/>
              <a:gd name="T113" fmla="*/ 141 h 410"/>
              <a:gd name="T114" fmla="*/ 314 w 357"/>
              <a:gd name="T115" fmla="*/ 102 h 410"/>
              <a:gd name="T116" fmla="*/ 346 w 357"/>
              <a:gd name="T117" fmla="*/ 86 h 410"/>
              <a:gd name="T118" fmla="*/ 357 w 357"/>
              <a:gd name="T119" fmla="*/ 72 h 410"/>
              <a:gd name="T120" fmla="*/ 349 w 357"/>
              <a:gd name="T121" fmla="*/ 60 h 410"/>
              <a:gd name="T122" fmla="*/ 340 w 357"/>
              <a:gd name="T123" fmla="*/ 5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7" h="410">
                <a:moveTo>
                  <a:pt x="340" y="52"/>
                </a:moveTo>
                <a:lnTo>
                  <a:pt x="327" y="45"/>
                </a:lnTo>
                <a:lnTo>
                  <a:pt x="241" y="7"/>
                </a:lnTo>
                <a:lnTo>
                  <a:pt x="212" y="0"/>
                </a:lnTo>
                <a:lnTo>
                  <a:pt x="202" y="1"/>
                </a:lnTo>
                <a:lnTo>
                  <a:pt x="185" y="10"/>
                </a:lnTo>
                <a:lnTo>
                  <a:pt x="170" y="24"/>
                </a:lnTo>
                <a:lnTo>
                  <a:pt x="162" y="42"/>
                </a:lnTo>
                <a:lnTo>
                  <a:pt x="162" y="52"/>
                </a:lnTo>
                <a:lnTo>
                  <a:pt x="162" y="60"/>
                </a:lnTo>
                <a:lnTo>
                  <a:pt x="170" y="72"/>
                </a:lnTo>
                <a:lnTo>
                  <a:pt x="193" y="86"/>
                </a:lnTo>
                <a:lnTo>
                  <a:pt x="212" y="102"/>
                </a:lnTo>
                <a:lnTo>
                  <a:pt x="264" y="115"/>
                </a:lnTo>
                <a:lnTo>
                  <a:pt x="288" y="128"/>
                </a:lnTo>
                <a:lnTo>
                  <a:pt x="285" y="135"/>
                </a:lnTo>
                <a:lnTo>
                  <a:pt x="265" y="157"/>
                </a:lnTo>
                <a:lnTo>
                  <a:pt x="248" y="161"/>
                </a:lnTo>
                <a:lnTo>
                  <a:pt x="238" y="154"/>
                </a:lnTo>
                <a:lnTo>
                  <a:pt x="226" y="144"/>
                </a:lnTo>
                <a:lnTo>
                  <a:pt x="192" y="127"/>
                </a:lnTo>
                <a:lnTo>
                  <a:pt x="126" y="107"/>
                </a:lnTo>
                <a:lnTo>
                  <a:pt x="84" y="102"/>
                </a:lnTo>
                <a:lnTo>
                  <a:pt x="78" y="107"/>
                </a:lnTo>
                <a:lnTo>
                  <a:pt x="55" y="127"/>
                </a:lnTo>
                <a:lnTo>
                  <a:pt x="51" y="144"/>
                </a:lnTo>
                <a:lnTo>
                  <a:pt x="58" y="154"/>
                </a:lnTo>
                <a:lnTo>
                  <a:pt x="52" y="157"/>
                </a:lnTo>
                <a:lnTo>
                  <a:pt x="29" y="183"/>
                </a:lnTo>
                <a:lnTo>
                  <a:pt x="26" y="212"/>
                </a:lnTo>
                <a:lnTo>
                  <a:pt x="33" y="230"/>
                </a:lnTo>
                <a:lnTo>
                  <a:pt x="26" y="238"/>
                </a:lnTo>
                <a:lnTo>
                  <a:pt x="3" y="272"/>
                </a:lnTo>
                <a:lnTo>
                  <a:pt x="0" y="297"/>
                </a:lnTo>
                <a:lnTo>
                  <a:pt x="8" y="308"/>
                </a:lnTo>
                <a:lnTo>
                  <a:pt x="46" y="327"/>
                </a:lnTo>
                <a:lnTo>
                  <a:pt x="91" y="356"/>
                </a:lnTo>
                <a:lnTo>
                  <a:pt x="108" y="374"/>
                </a:lnTo>
                <a:lnTo>
                  <a:pt x="110" y="384"/>
                </a:lnTo>
                <a:lnTo>
                  <a:pt x="110" y="410"/>
                </a:lnTo>
                <a:lnTo>
                  <a:pt x="115" y="406"/>
                </a:lnTo>
                <a:lnTo>
                  <a:pt x="144" y="386"/>
                </a:lnTo>
                <a:lnTo>
                  <a:pt x="159" y="369"/>
                </a:lnTo>
                <a:lnTo>
                  <a:pt x="162" y="359"/>
                </a:lnTo>
                <a:lnTo>
                  <a:pt x="167" y="356"/>
                </a:lnTo>
                <a:lnTo>
                  <a:pt x="190" y="335"/>
                </a:lnTo>
                <a:lnTo>
                  <a:pt x="193" y="317"/>
                </a:lnTo>
                <a:lnTo>
                  <a:pt x="186" y="308"/>
                </a:lnTo>
                <a:lnTo>
                  <a:pt x="206" y="288"/>
                </a:lnTo>
                <a:lnTo>
                  <a:pt x="222" y="259"/>
                </a:lnTo>
                <a:lnTo>
                  <a:pt x="221" y="240"/>
                </a:lnTo>
                <a:lnTo>
                  <a:pt x="212" y="230"/>
                </a:lnTo>
                <a:lnTo>
                  <a:pt x="219" y="227"/>
                </a:lnTo>
                <a:lnTo>
                  <a:pt x="241" y="202"/>
                </a:lnTo>
                <a:lnTo>
                  <a:pt x="245" y="173"/>
                </a:lnTo>
                <a:lnTo>
                  <a:pt x="238" y="154"/>
                </a:lnTo>
                <a:lnTo>
                  <a:pt x="264" y="141"/>
                </a:lnTo>
                <a:lnTo>
                  <a:pt x="314" y="102"/>
                </a:lnTo>
                <a:lnTo>
                  <a:pt x="346" y="86"/>
                </a:lnTo>
                <a:lnTo>
                  <a:pt x="357" y="72"/>
                </a:lnTo>
                <a:lnTo>
                  <a:pt x="349" y="60"/>
                </a:lnTo>
                <a:lnTo>
                  <a:pt x="340" y="52"/>
                </a:lnTo>
                <a:close/>
              </a:path>
            </a:pathLst>
          </a:custGeom>
          <a:solidFill>
            <a:srgbClr val="FAB9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Group 45"/>
          <p:cNvGrpSpPr>
            <a:grpSpLocks noChangeAspect="1"/>
          </p:cNvGrpSpPr>
          <p:nvPr/>
        </p:nvGrpSpPr>
        <p:grpSpPr bwMode="auto">
          <a:xfrm flipH="1">
            <a:off x="8650517" y="5797637"/>
            <a:ext cx="1293772" cy="989509"/>
            <a:chOff x="4203" y="3215"/>
            <a:chExt cx="1484" cy="1135"/>
          </a:xfrm>
        </p:grpSpPr>
        <p:sp>
          <p:nvSpPr>
            <p:cNvPr id="38" name="Freeform 51"/>
            <p:cNvSpPr>
              <a:spLocks/>
            </p:cNvSpPr>
            <p:nvPr/>
          </p:nvSpPr>
          <p:spPr bwMode="auto">
            <a:xfrm>
              <a:off x="4502" y="4102"/>
              <a:ext cx="119" cy="136"/>
            </a:xfrm>
            <a:custGeom>
              <a:avLst/>
              <a:gdLst>
                <a:gd name="T0" fmla="*/ 359 w 359"/>
                <a:gd name="T1" fmla="*/ 409 h 409"/>
                <a:gd name="T2" fmla="*/ 359 w 359"/>
                <a:gd name="T3" fmla="*/ 153 h 409"/>
                <a:gd name="T4" fmla="*/ 257 w 359"/>
                <a:gd name="T5" fmla="*/ 0 h 409"/>
                <a:gd name="T6" fmla="*/ 52 w 359"/>
                <a:gd name="T7" fmla="*/ 127 h 409"/>
                <a:gd name="T8" fmla="*/ 0 w 359"/>
                <a:gd name="T9" fmla="*/ 409 h 409"/>
                <a:gd name="T10" fmla="*/ 359 w 359"/>
                <a:gd name="T1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409">
                  <a:moveTo>
                    <a:pt x="359" y="409"/>
                  </a:moveTo>
                  <a:lnTo>
                    <a:pt x="359" y="153"/>
                  </a:lnTo>
                  <a:lnTo>
                    <a:pt x="257" y="0"/>
                  </a:lnTo>
                  <a:lnTo>
                    <a:pt x="52" y="127"/>
                  </a:lnTo>
                  <a:lnTo>
                    <a:pt x="0" y="409"/>
                  </a:lnTo>
                  <a:lnTo>
                    <a:pt x="359" y="409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52"/>
            <p:cNvSpPr>
              <a:spLocks/>
            </p:cNvSpPr>
            <p:nvPr/>
          </p:nvSpPr>
          <p:spPr bwMode="auto">
            <a:xfrm>
              <a:off x="4351" y="4153"/>
              <a:ext cx="290" cy="197"/>
            </a:xfrm>
            <a:custGeom>
              <a:avLst/>
              <a:gdLst>
                <a:gd name="T0" fmla="*/ 812 w 871"/>
                <a:gd name="T1" fmla="*/ 0 h 593"/>
                <a:gd name="T2" fmla="*/ 812 w 871"/>
                <a:gd name="T3" fmla="*/ 16 h 593"/>
                <a:gd name="T4" fmla="*/ 800 w 871"/>
                <a:gd name="T5" fmla="*/ 101 h 593"/>
                <a:gd name="T6" fmla="*/ 779 w 871"/>
                <a:gd name="T7" fmla="*/ 158 h 593"/>
                <a:gd name="T8" fmla="*/ 761 w 871"/>
                <a:gd name="T9" fmla="*/ 180 h 593"/>
                <a:gd name="T10" fmla="*/ 740 w 871"/>
                <a:gd name="T11" fmla="*/ 197 h 593"/>
                <a:gd name="T12" fmla="*/ 689 w 871"/>
                <a:gd name="T13" fmla="*/ 219 h 593"/>
                <a:gd name="T14" fmla="*/ 620 w 871"/>
                <a:gd name="T15" fmla="*/ 230 h 593"/>
                <a:gd name="T16" fmla="*/ 607 w 871"/>
                <a:gd name="T17" fmla="*/ 230 h 593"/>
                <a:gd name="T18" fmla="*/ 605 w 871"/>
                <a:gd name="T19" fmla="*/ 222 h 593"/>
                <a:gd name="T20" fmla="*/ 554 w 871"/>
                <a:gd name="T21" fmla="*/ 166 h 593"/>
                <a:gd name="T22" fmla="*/ 482 w 871"/>
                <a:gd name="T23" fmla="*/ 122 h 593"/>
                <a:gd name="T24" fmla="*/ 429 w 871"/>
                <a:gd name="T25" fmla="*/ 102 h 593"/>
                <a:gd name="T26" fmla="*/ 390 w 871"/>
                <a:gd name="T27" fmla="*/ 141 h 593"/>
                <a:gd name="T28" fmla="*/ 301 w 871"/>
                <a:gd name="T29" fmla="*/ 230 h 593"/>
                <a:gd name="T30" fmla="*/ 243 w 871"/>
                <a:gd name="T31" fmla="*/ 275 h 593"/>
                <a:gd name="T32" fmla="*/ 105 w 871"/>
                <a:gd name="T33" fmla="*/ 367 h 593"/>
                <a:gd name="T34" fmla="*/ 49 w 871"/>
                <a:gd name="T35" fmla="*/ 416 h 593"/>
                <a:gd name="T36" fmla="*/ 24 w 871"/>
                <a:gd name="T37" fmla="*/ 446 h 593"/>
                <a:gd name="T38" fmla="*/ 19 w 871"/>
                <a:gd name="T39" fmla="*/ 461 h 593"/>
                <a:gd name="T40" fmla="*/ 3 w 871"/>
                <a:gd name="T41" fmla="*/ 510 h 593"/>
                <a:gd name="T42" fmla="*/ 0 w 871"/>
                <a:gd name="T43" fmla="*/ 540 h 593"/>
                <a:gd name="T44" fmla="*/ 10 w 871"/>
                <a:gd name="T45" fmla="*/ 554 h 593"/>
                <a:gd name="T46" fmla="*/ 19 w 871"/>
                <a:gd name="T47" fmla="*/ 563 h 593"/>
                <a:gd name="T48" fmla="*/ 37 w 871"/>
                <a:gd name="T49" fmla="*/ 573 h 593"/>
                <a:gd name="T50" fmla="*/ 138 w 871"/>
                <a:gd name="T51" fmla="*/ 589 h 593"/>
                <a:gd name="T52" fmla="*/ 272 w 871"/>
                <a:gd name="T53" fmla="*/ 593 h 593"/>
                <a:gd name="T54" fmla="*/ 364 w 871"/>
                <a:gd name="T55" fmla="*/ 585 h 593"/>
                <a:gd name="T56" fmla="*/ 412 w 871"/>
                <a:gd name="T57" fmla="*/ 573 h 593"/>
                <a:gd name="T58" fmla="*/ 429 w 871"/>
                <a:gd name="T59" fmla="*/ 563 h 593"/>
                <a:gd name="T60" fmla="*/ 489 w 871"/>
                <a:gd name="T61" fmla="*/ 518 h 593"/>
                <a:gd name="T62" fmla="*/ 594 w 871"/>
                <a:gd name="T63" fmla="*/ 422 h 593"/>
                <a:gd name="T64" fmla="*/ 607 w 871"/>
                <a:gd name="T65" fmla="*/ 410 h 593"/>
                <a:gd name="T66" fmla="*/ 607 w 871"/>
                <a:gd name="T67" fmla="*/ 435 h 593"/>
                <a:gd name="T68" fmla="*/ 626 w 871"/>
                <a:gd name="T69" fmla="*/ 432 h 593"/>
                <a:gd name="T70" fmla="*/ 761 w 871"/>
                <a:gd name="T71" fmla="*/ 403 h 593"/>
                <a:gd name="T72" fmla="*/ 812 w 871"/>
                <a:gd name="T73" fmla="*/ 384 h 593"/>
                <a:gd name="T74" fmla="*/ 829 w 871"/>
                <a:gd name="T75" fmla="*/ 374 h 593"/>
                <a:gd name="T76" fmla="*/ 851 w 871"/>
                <a:gd name="T77" fmla="*/ 346 h 593"/>
                <a:gd name="T78" fmla="*/ 864 w 871"/>
                <a:gd name="T79" fmla="*/ 285 h 593"/>
                <a:gd name="T80" fmla="*/ 864 w 871"/>
                <a:gd name="T81" fmla="*/ 230 h 593"/>
                <a:gd name="T82" fmla="*/ 871 w 871"/>
                <a:gd name="T83" fmla="*/ 191 h 593"/>
                <a:gd name="T84" fmla="*/ 865 w 871"/>
                <a:gd name="T85" fmla="*/ 112 h 593"/>
                <a:gd name="T86" fmla="*/ 846 w 871"/>
                <a:gd name="T87" fmla="*/ 45 h 593"/>
                <a:gd name="T88" fmla="*/ 822 w 871"/>
                <a:gd name="T89" fmla="*/ 4 h 593"/>
                <a:gd name="T90" fmla="*/ 812 w 871"/>
                <a:gd name="T9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1" h="593">
                  <a:moveTo>
                    <a:pt x="812" y="0"/>
                  </a:moveTo>
                  <a:lnTo>
                    <a:pt x="812" y="16"/>
                  </a:lnTo>
                  <a:lnTo>
                    <a:pt x="800" y="101"/>
                  </a:lnTo>
                  <a:lnTo>
                    <a:pt x="779" y="158"/>
                  </a:lnTo>
                  <a:lnTo>
                    <a:pt x="761" y="180"/>
                  </a:lnTo>
                  <a:lnTo>
                    <a:pt x="740" y="197"/>
                  </a:lnTo>
                  <a:lnTo>
                    <a:pt x="689" y="219"/>
                  </a:lnTo>
                  <a:lnTo>
                    <a:pt x="620" y="230"/>
                  </a:lnTo>
                  <a:lnTo>
                    <a:pt x="607" y="230"/>
                  </a:lnTo>
                  <a:lnTo>
                    <a:pt x="605" y="222"/>
                  </a:lnTo>
                  <a:lnTo>
                    <a:pt x="554" y="166"/>
                  </a:lnTo>
                  <a:lnTo>
                    <a:pt x="482" y="122"/>
                  </a:lnTo>
                  <a:lnTo>
                    <a:pt x="429" y="102"/>
                  </a:lnTo>
                  <a:lnTo>
                    <a:pt x="390" y="141"/>
                  </a:lnTo>
                  <a:lnTo>
                    <a:pt x="301" y="230"/>
                  </a:lnTo>
                  <a:lnTo>
                    <a:pt x="243" y="275"/>
                  </a:lnTo>
                  <a:lnTo>
                    <a:pt x="105" y="367"/>
                  </a:lnTo>
                  <a:lnTo>
                    <a:pt x="49" y="416"/>
                  </a:lnTo>
                  <a:lnTo>
                    <a:pt x="24" y="446"/>
                  </a:lnTo>
                  <a:lnTo>
                    <a:pt x="19" y="461"/>
                  </a:lnTo>
                  <a:lnTo>
                    <a:pt x="3" y="510"/>
                  </a:lnTo>
                  <a:lnTo>
                    <a:pt x="0" y="540"/>
                  </a:lnTo>
                  <a:lnTo>
                    <a:pt x="10" y="554"/>
                  </a:lnTo>
                  <a:lnTo>
                    <a:pt x="19" y="563"/>
                  </a:lnTo>
                  <a:lnTo>
                    <a:pt x="37" y="573"/>
                  </a:lnTo>
                  <a:lnTo>
                    <a:pt x="138" y="589"/>
                  </a:lnTo>
                  <a:lnTo>
                    <a:pt x="272" y="593"/>
                  </a:lnTo>
                  <a:lnTo>
                    <a:pt x="364" y="585"/>
                  </a:lnTo>
                  <a:lnTo>
                    <a:pt x="412" y="573"/>
                  </a:lnTo>
                  <a:lnTo>
                    <a:pt x="429" y="563"/>
                  </a:lnTo>
                  <a:lnTo>
                    <a:pt x="489" y="518"/>
                  </a:lnTo>
                  <a:lnTo>
                    <a:pt x="594" y="422"/>
                  </a:lnTo>
                  <a:lnTo>
                    <a:pt x="607" y="410"/>
                  </a:lnTo>
                  <a:lnTo>
                    <a:pt x="607" y="435"/>
                  </a:lnTo>
                  <a:lnTo>
                    <a:pt x="626" y="432"/>
                  </a:lnTo>
                  <a:lnTo>
                    <a:pt x="761" y="403"/>
                  </a:lnTo>
                  <a:lnTo>
                    <a:pt x="812" y="384"/>
                  </a:lnTo>
                  <a:lnTo>
                    <a:pt x="829" y="374"/>
                  </a:lnTo>
                  <a:lnTo>
                    <a:pt x="851" y="346"/>
                  </a:lnTo>
                  <a:lnTo>
                    <a:pt x="864" y="285"/>
                  </a:lnTo>
                  <a:lnTo>
                    <a:pt x="864" y="230"/>
                  </a:lnTo>
                  <a:lnTo>
                    <a:pt x="871" y="191"/>
                  </a:lnTo>
                  <a:lnTo>
                    <a:pt x="865" y="112"/>
                  </a:lnTo>
                  <a:lnTo>
                    <a:pt x="846" y="45"/>
                  </a:lnTo>
                  <a:lnTo>
                    <a:pt x="822" y="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53"/>
            <p:cNvSpPr>
              <a:spLocks/>
            </p:cNvSpPr>
            <p:nvPr/>
          </p:nvSpPr>
          <p:spPr bwMode="auto">
            <a:xfrm>
              <a:off x="5389" y="4102"/>
              <a:ext cx="162" cy="102"/>
            </a:xfrm>
            <a:custGeom>
              <a:avLst/>
              <a:gdLst>
                <a:gd name="T0" fmla="*/ 180 w 486"/>
                <a:gd name="T1" fmla="*/ 0 h 307"/>
                <a:gd name="T2" fmla="*/ 193 w 486"/>
                <a:gd name="T3" fmla="*/ 19 h 307"/>
                <a:gd name="T4" fmla="*/ 273 w 486"/>
                <a:gd name="T5" fmla="*/ 117 h 307"/>
                <a:gd name="T6" fmla="*/ 345 w 486"/>
                <a:gd name="T7" fmla="*/ 182 h 307"/>
                <a:gd name="T8" fmla="*/ 384 w 486"/>
                <a:gd name="T9" fmla="*/ 205 h 307"/>
                <a:gd name="T10" fmla="*/ 486 w 486"/>
                <a:gd name="T11" fmla="*/ 255 h 307"/>
                <a:gd name="T12" fmla="*/ 102 w 486"/>
                <a:gd name="T13" fmla="*/ 307 h 307"/>
                <a:gd name="T14" fmla="*/ 0 w 486"/>
                <a:gd name="T15" fmla="*/ 103 h 307"/>
                <a:gd name="T16" fmla="*/ 180 w 486"/>
                <a:gd name="T1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07">
                  <a:moveTo>
                    <a:pt x="180" y="0"/>
                  </a:moveTo>
                  <a:lnTo>
                    <a:pt x="193" y="19"/>
                  </a:lnTo>
                  <a:lnTo>
                    <a:pt x="273" y="117"/>
                  </a:lnTo>
                  <a:lnTo>
                    <a:pt x="345" y="182"/>
                  </a:lnTo>
                  <a:lnTo>
                    <a:pt x="384" y="205"/>
                  </a:lnTo>
                  <a:lnTo>
                    <a:pt x="486" y="255"/>
                  </a:lnTo>
                  <a:lnTo>
                    <a:pt x="102" y="307"/>
                  </a:lnTo>
                  <a:lnTo>
                    <a:pt x="0" y="1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5358" y="4144"/>
              <a:ext cx="329" cy="134"/>
            </a:xfrm>
            <a:custGeom>
              <a:avLst/>
              <a:gdLst>
                <a:gd name="T0" fmla="*/ 18 w 987"/>
                <a:gd name="T1" fmla="*/ 52 h 402"/>
                <a:gd name="T2" fmla="*/ 28 w 987"/>
                <a:gd name="T3" fmla="*/ 58 h 402"/>
                <a:gd name="T4" fmla="*/ 100 w 987"/>
                <a:gd name="T5" fmla="*/ 86 h 402"/>
                <a:gd name="T6" fmla="*/ 177 w 987"/>
                <a:gd name="T7" fmla="*/ 101 h 402"/>
                <a:gd name="T8" fmla="*/ 223 w 987"/>
                <a:gd name="T9" fmla="*/ 104 h 402"/>
                <a:gd name="T10" fmla="*/ 250 w 987"/>
                <a:gd name="T11" fmla="*/ 102 h 402"/>
                <a:gd name="T12" fmla="*/ 298 w 987"/>
                <a:gd name="T13" fmla="*/ 94 h 402"/>
                <a:gd name="T14" fmla="*/ 350 w 987"/>
                <a:gd name="T15" fmla="*/ 71 h 402"/>
                <a:gd name="T16" fmla="*/ 393 w 987"/>
                <a:gd name="T17" fmla="*/ 33 h 402"/>
                <a:gd name="T18" fmla="*/ 419 w 987"/>
                <a:gd name="T19" fmla="*/ 4 h 402"/>
                <a:gd name="T20" fmla="*/ 427 w 987"/>
                <a:gd name="T21" fmla="*/ 0 h 402"/>
                <a:gd name="T22" fmla="*/ 427 w 987"/>
                <a:gd name="T23" fmla="*/ 4 h 402"/>
                <a:gd name="T24" fmla="*/ 458 w 987"/>
                <a:gd name="T25" fmla="*/ 36 h 402"/>
                <a:gd name="T26" fmla="*/ 512 w 987"/>
                <a:gd name="T27" fmla="*/ 76 h 402"/>
                <a:gd name="T28" fmla="*/ 555 w 987"/>
                <a:gd name="T29" fmla="*/ 104 h 402"/>
                <a:gd name="T30" fmla="*/ 658 w 987"/>
                <a:gd name="T31" fmla="*/ 161 h 402"/>
                <a:gd name="T32" fmla="*/ 767 w 987"/>
                <a:gd name="T33" fmla="*/ 229 h 402"/>
                <a:gd name="T34" fmla="*/ 823 w 987"/>
                <a:gd name="T35" fmla="*/ 249 h 402"/>
                <a:gd name="T36" fmla="*/ 865 w 987"/>
                <a:gd name="T37" fmla="*/ 256 h 402"/>
                <a:gd name="T38" fmla="*/ 888 w 987"/>
                <a:gd name="T39" fmla="*/ 256 h 402"/>
                <a:gd name="T40" fmla="*/ 911 w 987"/>
                <a:gd name="T41" fmla="*/ 258 h 402"/>
                <a:gd name="T42" fmla="*/ 946 w 987"/>
                <a:gd name="T43" fmla="*/ 264 h 402"/>
                <a:gd name="T44" fmla="*/ 969 w 987"/>
                <a:gd name="T45" fmla="*/ 274 h 402"/>
                <a:gd name="T46" fmla="*/ 982 w 987"/>
                <a:gd name="T47" fmla="*/ 288 h 402"/>
                <a:gd name="T48" fmla="*/ 987 w 987"/>
                <a:gd name="T49" fmla="*/ 310 h 402"/>
                <a:gd name="T50" fmla="*/ 974 w 987"/>
                <a:gd name="T51" fmla="*/ 331 h 402"/>
                <a:gd name="T52" fmla="*/ 966 w 987"/>
                <a:gd name="T53" fmla="*/ 334 h 402"/>
                <a:gd name="T54" fmla="*/ 941 w 987"/>
                <a:gd name="T55" fmla="*/ 344 h 402"/>
                <a:gd name="T56" fmla="*/ 855 w 987"/>
                <a:gd name="T57" fmla="*/ 374 h 402"/>
                <a:gd name="T58" fmla="*/ 740 w 987"/>
                <a:gd name="T59" fmla="*/ 399 h 402"/>
                <a:gd name="T60" fmla="*/ 646 w 987"/>
                <a:gd name="T61" fmla="*/ 402 h 402"/>
                <a:gd name="T62" fmla="*/ 584 w 987"/>
                <a:gd name="T63" fmla="*/ 393 h 402"/>
                <a:gd name="T64" fmla="*/ 555 w 987"/>
                <a:gd name="T65" fmla="*/ 384 h 402"/>
                <a:gd name="T66" fmla="*/ 499 w 987"/>
                <a:gd name="T67" fmla="*/ 364 h 402"/>
                <a:gd name="T68" fmla="*/ 398 w 987"/>
                <a:gd name="T69" fmla="*/ 321 h 402"/>
                <a:gd name="T70" fmla="*/ 291 w 987"/>
                <a:gd name="T71" fmla="*/ 266 h 402"/>
                <a:gd name="T72" fmla="*/ 275 w 987"/>
                <a:gd name="T73" fmla="*/ 256 h 402"/>
                <a:gd name="T74" fmla="*/ 275 w 987"/>
                <a:gd name="T75" fmla="*/ 334 h 402"/>
                <a:gd name="T76" fmla="*/ 246 w 987"/>
                <a:gd name="T77" fmla="*/ 330 h 402"/>
                <a:gd name="T78" fmla="*/ 109 w 987"/>
                <a:gd name="T79" fmla="*/ 310 h 402"/>
                <a:gd name="T80" fmla="*/ 34 w 987"/>
                <a:gd name="T81" fmla="*/ 292 h 402"/>
                <a:gd name="T82" fmla="*/ 18 w 987"/>
                <a:gd name="T83" fmla="*/ 282 h 402"/>
                <a:gd name="T84" fmla="*/ 10 w 987"/>
                <a:gd name="T85" fmla="*/ 269 h 402"/>
                <a:gd name="T86" fmla="*/ 0 w 987"/>
                <a:gd name="T87" fmla="*/ 219 h 402"/>
                <a:gd name="T88" fmla="*/ 0 w 987"/>
                <a:gd name="T89" fmla="*/ 151 h 402"/>
                <a:gd name="T90" fmla="*/ 10 w 987"/>
                <a:gd name="T91" fmla="*/ 82 h 402"/>
                <a:gd name="T92" fmla="*/ 18 w 987"/>
                <a:gd name="T93" fmla="*/ 5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7" h="402">
                  <a:moveTo>
                    <a:pt x="18" y="52"/>
                  </a:moveTo>
                  <a:lnTo>
                    <a:pt x="28" y="58"/>
                  </a:lnTo>
                  <a:lnTo>
                    <a:pt x="100" y="86"/>
                  </a:lnTo>
                  <a:lnTo>
                    <a:pt x="177" y="101"/>
                  </a:lnTo>
                  <a:lnTo>
                    <a:pt x="223" y="104"/>
                  </a:lnTo>
                  <a:lnTo>
                    <a:pt x="250" y="102"/>
                  </a:lnTo>
                  <a:lnTo>
                    <a:pt x="298" y="94"/>
                  </a:lnTo>
                  <a:lnTo>
                    <a:pt x="350" y="71"/>
                  </a:lnTo>
                  <a:lnTo>
                    <a:pt x="393" y="33"/>
                  </a:lnTo>
                  <a:lnTo>
                    <a:pt x="419" y="4"/>
                  </a:lnTo>
                  <a:lnTo>
                    <a:pt x="427" y="0"/>
                  </a:lnTo>
                  <a:lnTo>
                    <a:pt x="427" y="4"/>
                  </a:lnTo>
                  <a:lnTo>
                    <a:pt x="458" y="36"/>
                  </a:lnTo>
                  <a:lnTo>
                    <a:pt x="512" y="76"/>
                  </a:lnTo>
                  <a:lnTo>
                    <a:pt x="555" y="104"/>
                  </a:lnTo>
                  <a:lnTo>
                    <a:pt x="658" y="161"/>
                  </a:lnTo>
                  <a:lnTo>
                    <a:pt x="767" y="229"/>
                  </a:lnTo>
                  <a:lnTo>
                    <a:pt x="823" y="249"/>
                  </a:lnTo>
                  <a:lnTo>
                    <a:pt x="865" y="256"/>
                  </a:lnTo>
                  <a:lnTo>
                    <a:pt x="888" y="256"/>
                  </a:lnTo>
                  <a:lnTo>
                    <a:pt x="911" y="258"/>
                  </a:lnTo>
                  <a:lnTo>
                    <a:pt x="946" y="264"/>
                  </a:lnTo>
                  <a:lnTo>
                    <a:pt x="969" y="274"/>
                  </a:lnTo>
                  <a:lnTo>
                    <a:pt x="982" y="288"/>
                  </a:lnTo>
                  <a:lnTo>
                    <a:pt x="987" y="310"/>
                  </a:lnTo>
                  <a:lnTo>
                    <a:pt x="974" y="331"/>
                  </a:lnTo>
                  <a:lnTo>
                    <a:pt x="966" y="334"/>
                  </a:lnTo>
                  <a:lnTo>
                    <a:pt x="941" y="344"/>
                  </a:lnTo>
                  <a:lnTo>
                    <a:pt x="855" y="374"/>
                  </a:lnTo>
                  <a:lnTo>
                    <a:pt x="740" y="399"/>
                  </a:lnTo>
                  <a:lnTo>
                    <a:pt x="646" y="402"/>
                  </a:lnTo>
                  <a:lnTo>
                    <a:pt x="584" y="393"/>
                  </a:lnTo>
                  <a:lnTo>
                    <a:pt x="555" y="384"/>
                  </a:lnTo>
                  <a:lnTo>
                    <a:pt x="499" y="364"/>
                  </a:lnTo>
                  <a:lnTo>
                    <a:pt x="398" y="321"/>
                  </a:lnTo>
                  <a:lnTo>
                    <a:pt x="291" y="266"/>
                  </a:lnTo>
                  <a:lnTo>
                    <a:pt x="275" y="256"/>
                  </a:lnTo>
                  <a:lnTo>
                    <a:pt x="275" y="334"/>
                  </a:lnTo>
                  <a:lnTo>
                    <a:pt x="246" y="330"/>
                  </a:lnTo>
                  <a:lnTo>
                    <a:pt x="109" y="310"/>
                  </a:lnTo>
                  <a:lnTo>
                    <a:pt x="34" y="292"/>
                  </a:lnTo>
                  <a:lnTo>
                    <a:pt x="18" y="282"/>
                  </a:lnTo>
                  <a:lnTo>
                    <a:pt x="10" y="269"/>
                  </a:lnTo>
                  <a:lnTo>
                    <a:pt x="0" y="219"/>
                  </a:lnTo>
                  <a:lnTo>
                    <a:pt x="0" y="151"/>
                  </a:lnTo>
                  <a:lnTo>
                    <a:pt x="10" y="82"/>
                  </a:lnTo>
                  <a:lnTo>
                    <a:pt x="18" y="52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4203" y="3215"/>
              <a:ext cx="1254" cy="995"/>
            </a:xfrm>
            <a:custGeom>
              <a:avLst/>
              <a:gdLst>
                <a:gd name="T0" fmla="*/ 67 w 3762"/>
                <a:gd name="T1" fmla="*/ 547 h 2985"/>
                <a:gd name="T2" fmla="*/ 3 w 3762"/>
                <a:gd name="T3" fmla="*/ 968 h 2985"/>
                <a:gd name="T4" fmla="*/ 1 w 3762"/>
                <a:gd name="T5" fmla="*/ 1182 h 2985"/>
                <a:gd name="T6" fmla="*/ 36 w 3762"/>
                <a:gd name="T7" fmla="*/ 1432 h 2985"/>
                <a:gd name="T8" fmla="*/ 102 w 3762"/>
                <a:gd name="T9" fmla="*/ 1560 h 2985"/>
                <a:gd name="T10" fmla="*/ 285 w 3762"/>
                <a:gd name="T11" fmla="*/ 1900 h 2985"/>
                <a:gd name="T12" fmla="*/ 450 w 3762"/>
                <a:gd name="T13" fmla="*/ 2204 h 2985"/>
                <a:gd name="T14" fmla="*/ 743 w 3762"/>
                <a:gd name="T15" fmla="*/ 2661 h 2985"/>
                <a:gd name="T16" fmla="*/ 806 w 3762"/>
                <a:gd name="T17" fmla="*/ 2791 h 2985"/>
                <a:gd name="T18" fmla="*/ 871 w 3762"/>
                <a:gd name="T19" fmla="*/ 2968 h 2985"/>
                <a:gd name="T20" fmla="*/ 959 w 3762"/>
                <a:gd name="T21" fmla="*/ 2985 h 2985"/>
                <a:gd name="T22" fmla="*/ 1035 w 3762"/>
                <a:gd name="T23" fmla="*/ 2955 h 2985"/>
                <a:gd name="T24" fmla="*/ 1203 w 3762"/>
                <a:gd name="T25" fmla="*/ 2788 h 2985"/>
                <a:gd name="T26" fmla="*/ 1144 w 3762"/>
                <a:gd name="T27" fmla="*/ 2576 h 2985"/>
                <a:gd name="T28" fmla="*/ 1049 w 3762"/>
                <a:gd name="T29" fmla="*/ 2327 h 2985"/>
                <a:gd name="T30" fmla="*/ 822 w 3762"/>
                <a:gd name="T31" fmla="*/ 1885 h 2985"/>
                <a:gd name="T32" fmla="*/ 691 w 3762"/>
                <a:gd name="T33" fmla="*/ 1662 h 2985"/>
                <a:gd name="T34" fmla="*/ 651 w 3762"/>
                <a:gd name="T35" fmla="*/ 1586 h 2985"/>
                <a:gd name="T36" fmla="*/ 640 w 3762"/>
                <a:gd name="T37" fmla="*/ 1456 h 2985"/>
                <a:gd name="T38" fmla="*/ 640 w 3762"/>
                <a:gd name="T39" fmla="*/ 1356 h 2985"/>
                <a:gd name="T40" fmla="*/ 615 w 3762"/>
                <a:gd name="T41" fmla="*/ 1307 h 2985"/>
                <a:gd name="T42" fmla="*/ 616 w 3762"/>
                <a:gd name="T43" fmla="*/ 1213 h 2985"/>
                <a:gd name="T44" fmla="*/ 662 w 3762"/>
                <a:gd name="T45" fmla="*/ 1032 h 2985"/>
                <a:gd name="T46" fmla="*/ 717 w 3762"/>
                <a:gd name="T47" fmla="*/ 921 h 2985"/>
                <a:gd name="T48" fmla="*/ 806 w 3762"/>
                <a:gd name="T49" fmla="*/ 812 h 2985"/>
                <a:gd name="T50" fmla="*/ 845 w 3762"/>
                <a:gd name="T51" fmla="*/ 793 h 2985"/>
                <a:gd name="T52" fmla="*/ 928 w 3762"/>
                <a:gd name="T53" fmla="*/ 793 h 2985"/>
                <a:gd name="T54" fmla="*/ 1188 w 3762"/>
                <a:gd name="T55" fmla="*/ 865 h 2985"/>
                <a:gd name="T56" fmla="*/ 1356 w 3762"/>
                <a:gd name="T57" fmla="*/ 945 h 2985"/>
                <a:gd name="T58" fmla="*/ 1545 w 3762"/>
                <a:gd name="T59" fmla="*/ 1058 h 2985"/>
                <a:gd name="T60" fmla="*/ 1968 w 3762"/>
                <a:gd name="T61" fmla="*/ 1351 h 2985"/>
                <a:gd name="T62" fmla="*/ 2253 w 3762"/>
                <a:gd name="T63" fmla="*/ 1534 h 2985"/>
                <a:gd name="T64" fmla="*/ 2429 w 3762"/>
                <a:gd name="T65" fmla="*/ 1648 h 2985"/>
                <a:gd name="T66" fmla="*/ 2586 w 3762"/>
                <a:gd name="T67" fmla="*/ 1816 h 2985"/>
                <a:gd name="T68" fmla="*/ 3026 w 3762"/>
                <a:gd name="T69" fmla="*/ 2356 h 2985"/>
                <a:gd name="T70" fmla="*/ 3209 w 3762"/>
                <a:gd name="T71" fmla="*/ 2587 h 2985"/>
                <a:gd name="T72" fmla="*/ 3507 w 3762"/>
                <a:gd name="T73" fmla="*/ 2916 h 2985"/>
                <a:gd name="T74" fmla="*/ 3595 w 3762"/>
                <a:gd name="T75" fmla="*/ 2916 h 2985"/>
                <a:gd name="T76" fmla="*/ 3671 w 3762"/>
                <a:gd name="T77" fmla="*/ 2879 h 2985"/>
                <a:gd name="T78" fmla="*/ 3712 w 3762"/>
                <a:gd name="T79" fmla="*/ 2828 h 2985"/>
                <a:gd name="T80" fmla="*/ 3762 w 3762"/>
                <a:gd name="T81" fmla="*/ 2696 h 2985"/>
                <a:gd name="T82" fmla="*/ 3673 w 3762"/>
                <a:gd name="T83" fmla="*/ 2558 h 2985"/>
                <a:gd name="T84" fmla="*/ 3347 w 3762"/>
                <a:gd name="T85" fmla="*/ 2055 h 2985"/>
                <a:gd name="T86" fmla="*/ 3038 w 3762"/>
                <a:gd name="T87" fmla="*/ 1631 h 2985"/>
                <a:gd name="T88" fmla="*/ 2944 w 3762"/>
                <a:gd name="T89" fmla="*/ 1500 h 2985"/>
                <a:gd name="T90" fmla="*/ 2826 w 3762"/>
                <a:gd name="T91" fmla="*/ 1341 h 2985"/>
                <a:gd name="T92" fmla="*/ 2694 w 3762"/>
                <a:gd name="T93" fmla="*/ 1202 h 2985"/>
                <a:gd name="T94" fmla="*/ 2329 w 3762"/>
                <a:gd name="T95" fmla="*/ 793 h 2985"/>
                <a:gd name="T96" fmla="*/ 2115 w 3762"/>
                <a:gd name="T97" fmla="*/ 619 h 2985"/>
                <a:gd name="T98" fmla="*/ 1792 w 3762"/>
                <a:gd name="T99" fmla="*/ 383 h 2985"/>
                <a:gd name="T100" fmla="*/ 76 w 3762"/>
                <a:gd name="T101" fmla="*/ 511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62" h="2985">
                  <a:moveTo>
                    <a:pt x="76" y="511"/>
                  </a:moveTo>
                  <a:lnTo>
                    <a:pt x="67" y="547"/>
                  </a:lnTo>
                  <a:lnTo>
                    <a:pt x="24" y="770"/>
                  </a:lnTo>
                  <a:lnTo>
                    <a:pt x="3" y="968"/>
                  </a:lnTo>
                  <a:lnTo>
                    <a:pt x="0" y="1074"/>
                  </a:lnTo>
                  <a:lnTo>
                    <a:pt x="1" y="1182"/>
                  </a:lnTo>
                  <a:lnTo>
                    <a:pt x="11" y="1331"/>
                  </a:lnTo>
                  <a:lnTo>
                    <a:pt x="36" y="1432"/>
                  </a:lnTo>
                  <a:lnTo>
                    <a:pt x="75" y="1514"/>
                  </a:lnTo>
                  <a:lnTo>
                    <a:pt x="102" y="1560"/>
                  </a:lnTo>
                  <a:lnTo>
                    <a:pt x="160" y="1659"/>
                  </a:lnTo>
                  <a:lnTo>
                    <a:pt x="285" y="1900"/>
                  </a:lnTo>
                  <a:lnTo>
                    <a:pt x="358" y="2047"/>
                  </a:lnTo>
                  <a:lnTo>
                    <a:pt x="450" y="2204"/>
                  </a:lnTo>
                  <a:lnTo>
                    <a:pt x="681" y="2568"/>
                  </a:lnTo>
                  <a:lnTo>
                    <a:pt x="743" y="2661"/>
                  </a:lnTo>
                  <a:lnTo>
                    <a:pt x="763" y="2695"/>
                  </a:lnTo>
                  <a:lnTo>
                    <a:pt x="806" y="2791"/>
                  </a:lnTo>
                  <a:lnTo>
                    <a:pt x="861" y="2939"/>
                  </a:lnTo>
                  <a:lnTo>
                    <a:pt x="871" y="2968"/>
                  </a:lnTo>
                  <a:lnTo>
                    <a:pt x="882" y="2974"/>
                  </a:lnTo>
                  <a:lnTo>
                    <a:pt x="959" y="2985"/>
                  </a:lnTo>
                  <a:lnTo>
                    <a:pt x="1005" y="2974"/>
                  </a:lnTo>
                  <a:lnTo>
                    <a:pt x="1035" y="2955"/>
                  </a:lnTo>
                  <a:lnTo>
                    <a:pt x="1049" y="2942"/>
                  </a:lnTo>
                  <a:lnTo>
                    <a:pt x="1203" y="2788"/>
                  </a:lnTo>
                  <a:lnTo>
                    <a:pt x="1196" y="2759"/>
                  </a:lnTo>
                  <a:lnTo>
                    <a:pt x="1144" y="2576"/>
                  </a:lnTo>
                  <a:lnTo>
                    <a:pt x="1087" y="2414"/>
                  </a:lnTo>
                  <a:lnTo>
                    <a:pt x="1049" y="2327"/>
                  </a:lnTo>
                  <a:lnTo>
                    <a:pt x="966" y="2162"/>
                  </a:lnTo>
                  <a:lnTo>
                    <a:pt x="822" y="1885"/>
                  </a:lnTo>
                  <a:lnTo>
                    <a:pt x="731" y="1726"/>
                  </a:lnTo>
                  <a:lnTo>
                    <a:pt x="691" y="1662"/>
                  </a:lnTo>
                  <a:lnTo>
                    <a:pt x="674" y="1635"/>
                  </a:lnTo>
                  <a:lnTo>
                    <a:pt x="651" y="1586"/>
                  </a:lnTo>
                  <a:lnTo>
                    <a:pt x="636" y="1524"/>
                  </a:lnTo>
                  <a:lnTo>
                    <a:pt x="640" y="1456"/>
                  </a:lnTo>
                  <a:lnTo>
                    <a:pt x="646" y="1392"/>
                  </a:lnTo>
                  <a:lnTo>
                    <a:pt x="640" y="1356"/>
                  </a:lnTo>
                  <a:lnTo>
                    <a:pt x="623" y="1317"/>
                  </a:lnTo>
                  <a:lnTo>
                    <a:pt x="615" y="1307"/>
                  </a:lnTo>
                  <a:lnTo>
                    <a:pt x="615" y="1253"/>
                  </a:lnTo>
                  <a:lnTo>
                    <a:pt x="616" y="1213"/>
                  </a:lnTo>
                  <a:lnTo>
                    <a:pt x="633" y="1122"/>
                  </a:lnTo>
                  <a:lnTo>
                    <a:pt x="662" y="1032"/>
                  </a:lnTo>
                  <a:lnTo>
                    <a:pt x="698" y="951"/>
                  </a:lnTo>
                  <a:lnTo>
                    <a:pt x="717" y="921"/>
                  </a:lnTo>
                  <a:lnTo>
                    <a:pt x="756" y="866"/>
                  </a:lnTo>
                  <a:lnTo>
                    <a:pt x="806" y="812"/>
                  </a:lnTo>
                  <a:lnTo>
                    <a:pt x="835" y="794"/>
                  </a:lnTo>
                  <a:lnTo>
                    <a:pt x="845" y="793"/>
                  </a:lnTo>
                  <a:lnTo>
                    <a:pt x="858" y="791"/>
                  </a:lnTo>
                  <a:lnTo>
                    <a:pt x="928" y="793"/>
                  </a:lnTo>
                  <a:lnTo>
                    <a:pt x="1052" y="817"/>
                  </a:lnTo>
                  <a:lnTo>
                    <a:pt x="1188" y="865"/>
                  </a:lnTo>
                  <a:lnTo>
                    <a:pt x="1296" y="914"/>
                  </a:lnTo>
                  <a:lnTo>
                    <a:pt x="1356" y="945"/>
                  </a:lnTo>
                  <a:lnTo>
                    <a:pt x="1419" y="980"/>
                  </a:lnTo>
                  <a:lnTo>
                    <a:pt x="1545" y="1058"/>
                  </a:lnTo>
                  <a:lnTo>
                    <a:pt x="1733" y="1184"/>
                  </a:lnTo>
                  <a:lnTo>
                    <a:pt x="1968" y="1351"/>
                  </a:lnTo>
                  <a:lnTo>
                    <a:pt x="2171" y="1490"/>
                  </a:lnTo>
                  <a:lnTo>
                    <a:pt x="2253" y="1534"/>
                  </a:lnTo>
                  <a:lnTo>
                    <a:pt x="2325" y="1573"/>
                  </a:lnTo>
                  <a:lnTo>
                    <a:pt x="2429" y="1648"/>
                  </a:lnTo>
                  <a:lnTo>
                    <a:pt x="2531" y="1756"/>
                  </a:lnTo>
                  <a:lnTo>
                    <a:pt x="2586" y="1816"/>
                  </a:lnTo>
                  <a:lnTo>
                    <a:pt x="2681" y="1924"/>
                  </a:lnTo>
                  <a:lnTo>
                    <a:pt x="3026" y="2356"/>
                  </a:lnTo>
                  <a:lnTo>
                    <a:pt x="3123" y="2481"/>
                  </a:lnTo>
                  <a:lnTo>
                    <a:pt x="3209" y="2587"/>
                  </a:lnTo>
                  <a:lnTo>
                    <a:pt x="3468" y="2874"/>
                  </a:lnTo>
                  <a:lnTo>
                    <a:pt x="3507" y="2916"/>
                  </a:lnTo>
                  <a:lnTo>
                    <a:pt x="3520" y="2919"/>
                  </a:lnTo>
                  <a:lnTo>
                    <a:pt x="3595" y="2916"/>
                  </a:lnTo>
                  <a:lnTo>
                    <a:pt x="3641" y="2899"/>
                  </a:lnTo>
                  <a:lnTo>
                    <a:pt x="3671" y="2879"/>
                  </a:lnTo>
                  <a:lnTo>
                    <a:pt x="3686" y="2866"/>
                  </a:lnTo>
                  <a:lnTo>
                    <a:pt x="3712" y="2828"/>
                  </a:lnTo>
                  <a:lnTo>
                    <a:pt x="3745" y="2764"/>
                  </a:lnTo>
                  <a:lnTo>
                    <a:pt x="3762" y="2696"/>
                  </a:lnTo>
                  <a:lnTo>
                    <a:pt x="3762" y="2686"/>
                  </a:lnTo>
                  <a:lnTo>
                    <a:pt x="3673" y="2558"/>
                  </a:lnTo>
                  <a:lnTo>
                    <a:pt x="3455" y="2225"/>
                  </a:lnTo>
                  <a:lnTo>
                    <a:pt x="3347" y="2055"/>
                  </a:lnTo>
                  <a:lnTo>
                    <a:pt x="3152" y="1778"/>
                  </a:lnTo>
                  <a:lnTo>
                    <a:pt x="3038" y="1631"/>
                  </a:lnTo>
                  <a:lnTo>
                    <a:pt x="2995" y="1586"/>
                  </a:lnTo>
                  <a:lnTo>
                    <a:pt x="2944" y="1500"/>
                  </a:lnTo>
                  <a:lnTo>
                    <a:pt x="2879" y="1405"/>
                  </a:lnTo>
                  <a:lnTo>
                    <a:pt x="2826" y="1341"/>
                  </a:lnTo>
                  <a:lnTo>
                    <a:pt x="2790" y="1304"/>
                  </a:lnTo>
                  <a:lnTo>
                    <a:pt x="2694" y="1202"/>
                  </a:lnTo>
                  <a:lnTo>
                    <a:pt x="2426" y="895"/>
                  </a:lnTo>
                  <a:lnTo>
                    <a:pt x="2329" y="793"/>
                  </a:lnTo>
                  <a:lnTo>
                    <a:pt x="2281" y="748"/>
                  </a:lnTo>
                  <a:lnTo>
                    <a:pt x="2115" y="619"/>
                  </a:lnTo>
                  <a:lnTo>
                    <a:pt x="1846" y="421"/>
                  </a:lnTo>
                  <a:lnTo>
                    <a:pt x="1792" y="383"/>
                  </a:lnTo>
                  <a:lnTo>
                    <a:pt x="845" y="0"/>
                  </a:lnTo>
                  <a:lnTo>
                    <a:pt x="76" y="511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3" name="Freeform 38"/>
          <p:cNvSpPr>
            <a:spLocks/>
          </p:cNvSpPr>
          <p:nvPr/>
        </p:nvSpPr>
        <p:spPr bwMode="auto">
          <a:xfrm flipH="1">
            <a:off x="9271577" y="5336455"/>
            <a:ext cx="211630" cy="270927"/>
          </a:xfrm>
          <a:custGeom>
            <a:avLst/>
            <a:gdLst>
              <a:gd name="T0" fmla="*/ 0 w 623"/>
              <a:gd name="T1" fmla="*/ 537 h 793"/>
              <a:gd name="T2" fmla="*/ 37 w 623"/>
              <a:gd name="T3" fmla="*/ 461 h 793"/>
              <a:gd name="T4" fmla="*/ 102 w 623"/>
              <a:gd name="T5" fmla="*/ 307 h 793"/>
              <a:gd name="T6" fmla="*/ 178 w 623"/>
              <a:gd name="T7" fmla="*/ 165 h 793"/>
              <a:gd name="T8" fmla="*/ 204 w 623"/>
              <a:gd name="T9" fmla="*/ 128 h 793"/>
              <a:gd name="T10" fmla="*/ 217 w 623"/>
              <a:gd name="T11" fmla="*/ 124 h 793"/>
              <a:gd name="T12" fmla="*/ 280 w 623"/>
              <a:gd name="T13" fmla="*/ 104 h 793"/>
              <a:gd name="T14" fmla="*/ 321 w 623"/>
              <a:gd name="T15" fmla="*/ 86 h 793"/>
              <a:gd name="T16" fmla="*/ 332 w 623"/>
              <a:gd name="T17" fmla="*/ 76 h 793"/>
              <a:gd name="T18" fmla="*/ 409 w 623"/>
              <a:gd name="T19" fmla="*/ 37 h 793"/>
              <a:gd name="T20" fmla="*/ 435 w 623"/>
              <a:gd name="T21" fmla="*/ 24 h 793"/>
              <a:gd name="T22" fmla="*/ 511 w 623"/>
              <a:gd name="T23" fmla="*/ 0 h 793"/>
              <a:gd name="T24" fmla="*/ 518 w 623"/>
              <a:gd name="T25" fmla="*/ 6 h 793"/>
              <a:gd name="T26" fmla="*/ 534 w 623"/>
              <a:gd name="T27" fmla="*/ 46 h 793"/>
              <a:gd name="T28" fmla="*/ 527 w 623"/>
              <a:gd name="T29" fmla="*/ 82 h 793"/>
              <a:gd name="T30" fmla="*/ 511 w 623"/>
              <a:gd name="T31" fmla="*/ 102 h 793"/>
              <a:gd name="T32" fmla="*/ 501 w 623"/>
              <a:gd name="T33" fmla="*/ 119 h 793"/>
              <a:gd name="T34" fmla="*/ 468 w 623"/>
              <a:gd name="T35" fmla="*/ 141 h 793"/>
              <a:gd name="T36" fmla="*/ 419 w 623"/>
              <a:gd name="T37" fmla="*/ 152 h 793"/>
              <a:gd name="T38" fmla="*/ 409 w 623"/>
              <a:gd name="T39" fmla="*/ 152 h 793"/>
              <a:gd name="T40" fmla="*/ 419 w 623"/>
              <a:gd name="T41" fmla="*/ 152 h 793"/>
              <a:gd name="T42" fmla="*/ 505 w 623"/>
              <a:gd name="T43" fmla="*/ 144 h 793"/>
              <a:gd name="T44" fmla="*/ 563 w 623"/>
              <a:gd name="T45" fmla="*/ 128 h 793"/>
              <a:gd name="T46" fmla="*/ 576 w 623"/>
              <a:gd name="T47" fmla="*/ 124 h 793"/>
              <a:gd name="T48" fmla="*/ 599 w 623"/>
              <a:gd name="T49" fmla="*/ 125 h 793"/>
              <a:gd name="T50" fmla="*/ 613 w 623"/>
              <a:gd name="T51" fmla="*/ 134 h 793"/>
              <a:gd name="T52" fmla="*/ 622 w 623"/>
              <a:gd name="T53" fmla="*/ 148 h 793"/>
              <a:gd name="T54" fmla="*/ 623 w 623"/>
              <a:gd name="T55" fmla="*/ 173 h 793"/>
              <a:gd name="T56" fmla="*/ 612 w 623"/>
              <a:gd name="T57" fmla="*/ 196 h 793"/>
              <a:gd name="T58" fmla="*/ 597 w 623"/>
              <a:gd name="T59" fmla="*/ 203 h 793"/>
              <a:gd name="T60" fmla="*/ 589 w 623"/>
              <a:gd name="T61" fmla="*/ 204 h 793"/>
              <a:gd name="T62" fmla="*/ 486 w 623"/>
              <a:gd name="T63" fmla="*/ 217 h 793"/>
              <a:gd name="T64" fmla="*/ 435 w 623"/>
              <a:gd name="T65" fmla="*/ 230 h 793"/>
              <a:gd name="T66" fmla="*/ 440 w 623"/>
              <a:gd name="T67" fmla="*/ 233 h 793"/>
              <a:gd name="T68" fmla="*/ 463 w 623"/>
              <a:gd name="T69" fmla="*/ 265 h 793"/>
              <a:gd name="T70" fmla="*/ 468 w 623"/>
              <a:gd name="T71" fmla="*/ 305 h 793"/>
              <a:gd name="T72" fmla="*/ 460 w 623"/>
              <a:gd name="T73" fmla="*/ 332 h 793"/>
              <a:gd name="T74" fmla="*/ 460 w 623"/>
              <a:gd name="T75" fmla="*/ 351 h 793"/>
              <a:gd name="T76" fmla="*/ 456 w 623"/>
              <a:gd name="T77" fmla="*/ 381 h 793"/>
              <a:gd name="T78" fmla="*/ 442 w 623"/>
              <a:gd name="T79" fmla="*/ 410 h 793"/>
              <a:gd name="T80" fmla="*/ 410 w 623"/>
              <a:gd name="T81" fmla="*/ 442 h 793"/>
              <a:gd name="T82" fmla="*/ 383 w 623"/>
              <a:gd name="T83" fmla="*/ 461 h 793"/>
              <a:gd name="T84" fmla="*/ 355 w 623"/>
              <a:gd name="T85" fmla="*/ 476 h 793"/>
              <a:gd name="T86" fmla="*/ 306 w 623"/>
              <a:gd name="T87" fmla="*/ 494 h 793"/>
              <a:gd name="T88" fmla="*/ 263 w 623"/>
              <a:gd name="T89" fmla="*/ 504 h 793"/>
              <a:gd name="T90" fmla="*/ 223 w 623"/>
              <a:gd name="T91" fmla="*/ 520 h 793"/>
              <a:gd name="T92" fmla="*/ 204 w 623"/>
              <a:gd name="T93" fmla="*/ 537 h 793"/>
              <a:gd name="T94" fmla="*/ 184 w 623"/>
              <a:gd name="T95" fmla="*/ 561 h 793"/>
              <a:gd name="T96" fmla="*/ 141 w 623"/>
              <a:gd name="T97" fmla="*/ 641 h 793"/>
              <a:gd name="T98" fmla="*/ 86 w 623"/>
              <a:gd name="T99" fmla="*/ 767 h 793"/>
              <a:gd name="T100" fmla="*/ 76 w 623"/>
              <a:gd name="T101" fmla="*/ 793 h 793"/>
              <a:gd name="T102" fmla="*/ 0 w 623"/>
              <a:gd name="T103" fmla="*/ 537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3" h="793">
                <a:moveTo>
                  <a:pt x="0" y="537"/>
                </a:moveTo>
                <a:lnTo>
                  <a:pt x="37" y="461"/>
                </a:lnTo>
                <a:lnTo>
                  <a:pt x="102" y="307"/>
                </a:lnTo>
                <a:lnTo>
                  <a:pt x="178" y="165"/>
                </a:lnTo>
                <a:lnTo>
                  <a:pt x="204" y="128"/>
                </a:lnTo>
                <a:lnTo>
                  <a:pt x="217" y="124"/>
                </a:lnTo>
                <a:lnTo>
                  <a:pt x="280" y="104"/>
                </a:lnTo>
                <a:lnTo>
                  <a:pt x="321" y="86"/>
                </a:lnTo>
                <a:lnTo>
                  <a:pt x="332" y="76"/>
                </a:lnTo>
                <a:lnTo>
                  <a:pt x="409" y="37"/>
                </a:lnTo>
                <a:lnTo>
                  <a:pt x="435" y="24"/>
                </a:lnTo>
                <a:lnTo>
                  <a:pt x="511" y="0"/>
                </a:lnTo>
                <a:lnTo>
                  <a:pt x="518" y="6"/>
                </a:lnTo>
                <a:lnTo>
                  <a:pt x="534" y="46"/>
                </a:lnTo>
                <a:lnTo>
                  <a:pt x="527" y="82"/>
                </a:lnTo>
                <a:lnTo>
                  <a:pt x="511" y="102"/>
                </a:lnTo>
                <a:lnTo>
                  <a:pt x="501" y="119"/>
                </a:lnTo>
                <a:lnTo>
                  <a:pt x="468" y="141"/>
                </a:lnTo>
                <a:lnTo>
                  <a:pt x="419" y="152"/>
                </a:lnTo>
                <a:lnTo>
                  <a:pt x="409" y="152"/>
                </a:lnTo>
                <a:lnTo>
                  <a:pt x="419" y="152"/>
                </a:lnTo>
                <a:lnTo>
                  <a:pt x="505" y="144"/>
                </a:lnTo>
                <a:lnTo>
                  <a:pt x="563" y="128"/>
                </a:lnTo>
                <a:lnTo>
                  <a:pt x="576" y="124"/>
                </a:lnTo>
                <a:lnTo>
                  <a:pt x="599" y="125"/>
                </a:lnTo>
                <a:lnTo>
                  <a:pt x="613" y="134"/>
                </a:lnTo>
                <a:lnTo>
                  <a:pt x="622" y="148"/>
                </a:lnTo>
                <a:lnTo>
                  <a:pt x="623" y="173"/>
                </a:lnTo>
                <a:lnTo>
                  <a:pt x="612" y="196"/>
                </a:lnTo>
                <a:lnTo>
                  <a:pt x="597" y="203"/>
                </a:lnTo>
                <a:lnTo>
                  <a:pt x="589" y="204"/>
                </a:lnTo>
                <a:lnTo>
                  <a:pt x="486" y="217"/>
                </a:lnTo>
                <a:lnTo>
                  <a:pt x="435" y="230"/>
                </a:lnTo>
                <a:lnTo>
                  <a:pt x="440" y="233"/>
                </a:lnTo>
                <a:lnTo>
                  <a:pt x="463" y="265"/>
                </a:lnTo>
                <a:lnTo>
                  <a:pt x="468" y="305"/>
                </a:lnTo>
                <a:lnTo>
                  <a:pt x="460" y="332"/>
                </a:lnTo>
                <a:lnTo>
                  <a:pt x="460" y="351"/>
                </a:lnTo>
                <a:lnTo>
                  <a:pt x="456" y="381"/>
                </a:lnTo>
                <a:lnTo>
                  <a:pt x="442" y="410"/>
                </a:lnTo>
                <a:lnTo>
                  <a:pt x="410" y="442"/>
                </a:lnTo>
                <a:lnTo>
                  <a:pt x="383" y="461"/>
                </a:lnTo>
                <a:lnTo>
                  <a:pt x="355" y="476"/>
                </a:lnTo>
                <a:lnTo>
                  <a:pt x="306" y="494"/>
                </a:lnTo>
                <a:lnTo>
                  <a:pt x="263" y="504"/>
                </a:lnTo>
                <a:lnTo>
                  <a:pt x="223" y="520"/>
                </a:lnTo>
                <a:lnTo>
                  <a:pt x="204" y="537"/>
                </a:lnTo>
                <a:lnTo>
                  <a:pt x="184" y="561"/>
                </a:lnTo>
                <a:lnTo>
                  <a:pt x="141" y="641"/>
                </a:lnTo>
                <a:lnTo>
                  <a:pt x="86" y="767"/>
                </a:lnTo>
                <a:lnTo>
                  <a:pt x="76" y="793"/>
                </a:lnTo>
                <a:lnTo>
                  <a:pt x="0" y="537"/>
                </a:lnTo>
                <a:close/>
              </a:path>
            </a:pathLst>
          </a:custGeom>
          <a:solidFill>
            <a:srgbClr val="FAB9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755573" y="5710823"/>
            <a:ext cx="929373" cy="929373"/>
            <a:chOff x="3119394" y="874713"/>
            <a:chExt cx="1238250" cy="1238250"/>
          </a:xfrm>
        </p:grpSpPr>
        <p:sp>
          <p:nvSpPr>
            <p:cNvPr id="47" name="타원 46"/>
            <p:cNvSpPr/>
            <p:nvPr/>
          </p:nvSpPr>
          <p:spPr>
            <a:xfrm>
              <a:off x="3119394" y="874713"/>
              <a:ext cx="1238250" cy="12382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3179719" y="935038"/>
              <a:ext cx="1117600" cy="1117600"/>
            </a:xfrm>
            <a:custGeom>
              <a:avLst/>
              <a:gdLst>
                <a:gd name="T0" fmla="*/ 5264 w 5279"/>
                <a:gd name="T1" fmla="*/ 2370 h 5280"/>
                <a:gd name="T2" fmla="*/ 4659 w 5279"/>
                <a:gd name="T3" fmla="*/ 1702 h 5280"/>
                <a:gd name="T4" fmla="*/ 4779 w 5279"/>
                <a:gd name="T5" fmla="*/ 1093 h 5280"/>
                <a:gd name="T6" fmla="*/ 3918 w 5279"/>
                <a:gd name="T7" fmla="*/ 825 h 5280"/>
                <a:gd name="T8" fmla="*/ 3716 w 5279"/>
                <a:gd name="T9" fmla="*/ 232 h 5280"/>
                <a:gd name="T10" fmla="*/ 2843 w 5279"/>
                <a:gd name="T11" fmla="*/ 425 h 5280"/>
                <a:gd name="T12" fmla="*/ 2371 w 5279"/>
                <a:gd name="T13" fmla="*/ 16 h 5280"/>
                <a:gd name="T14" fmla="*/ 1702 w 5279"/>
                <a:gd name="T15" fmla="*/ 620 h 5280"/>
                <a:gd name="T16" fmla="*/ 1092 w 5279"/>
                <a:gd name="T17" fmla="*/ 501 h 5280"/>
                <a:gd name="T18" fmla="*/ 824 w 5279"/>
                <a:gd name="T19" fmla="*/ 1362 h 5280"/>
                <a:gd name="T20" fmla="*/ 230 w 5279"/>
                <a:gd name="T21" fmla="*/ 1562 h 5280"/>
                <a:gd name="T22" fmla="*/ 423 w 5279"/>
                <a:gd name="T23" fmla="*/ 2444 h 5280"/>
                <a:gd name="T24" fmla="*/ 16 w 5279"/>
                <a:gd name="T25" fmla="*/ 2909 h 5280"/>
                <a:gd name="T26" fmla="*/ 628 w 5279"/>
                <a:gd name="T27" fmla="*/ 3577 h 5280"/>
                <a:gd name="T28" fmla="*/ 507 w 5279"/>
                <a:gd name="T29" fmla="*/ 4188 h 5280"/>
                <a:gd name="T30" fmla="*/ 1368 w 5279"/>
                <a:gd name="T31" fmla="*/ 4455 h 5280"/>
                <a:gd name="T32" fmla="*/ 1563 w 5279"/>
                <a:gd name="T33" fmla="*/ 5049 h 5280"/>
                <a:gd name="T34" fmla="*/ 2443 w 5279"/>
                <a:gd name="T35" fmla="*/ 4856 h 5280"/>
                <a:gd name="T36" fmla="*/ 2917 w 5279"/>
                <a:gd name="T37" fmla="*/ 5264 h 5280"/>
                <a:gd name="T38" fmla="*/ 3585 w 5279"/>
                <a:gd name="T39" fmla="*/ 4659 h 5280"/>
                <a:gd name="T40" fmla="*/ 4194 w 5279"/>
                <a:gd name="T41" fmla="*/ 4780 h 5280"/>
                <a:gd name="T42" fmla="*/ 4462 w 5279"/>
                <a:gd name="T43" fmla="*/ 3919 h 5280"/>
                <a:gd name="T44" fmla="*/ 5055 w 5279"/>
                <a:gd name="T45" fmla="*/ 3717 h 5280"/>
                <a:gd name="T46" fmla="*/ 4864 w 5279"/>
                <a:gd name="T47" fmla="*/ 2837 h 5280"/>
                <a:gd name="T48" fmla="*/ 2564 w 5279"/>
                <a:gd name="T49" fmla="*/ 4099 h 5280"/>
                <a:gd name="T50" fmla="*/ 2136 w 5279"/>
                <a:gd name="T51" fmla="*/ 4011 h 5280"/>
                <a:gd name="T52" fmla="*/ 1761 w 5279"/>
                <a:gd name="T53" fmla="*/ 3808 h 5280"/>
                <a:gd name="T54" fmla="*/ 1463 w 5279"/>
                <a:gd name="T55" fmla="*/ 3510 h 5280"/>
                <a:gd name="T56" fmla="*/ 1260 w 5279"/>
                <a:gd name="T57" fmla="*/ 3137 h 5280"/>
                <a:gd name="T58" fmla="*/ 1174 w 5279"/>
                <a:gd name="T59" fmla="*/ 2707 h 5280"/>
                <a:gd name="T60" fmla="*/ 1188 w 5279"/>
                <a:gd name="T61" fmla="*/ 2409 h 5280"/>
                <a:gd name="T62" fmla="*/ 1316 w 5279"/>
                <a:gd name="T63" fmla="*/ 1996 h 5280"/>
                <a:gd name="T64" fmla="*/ 1554 w 5279"/>
                <a:gd name="T65" fmla="*/ 1646 h 5280"/>
                <a:gd name="T66" fmla="*/ 1880 w 5279"/>
                <a:gd name="T67" fmla="*/ 1377 h 5280"/>
                <a:gd name="T68" fmla="*/ 2273 w 5279"/>
                <a:gd name="T69" fmla="*/ 1211 h 5280"/>
                <a:gd name="T70" fmla="*/ 2640 w 5279"/>
                <a:gd name="T71" fmla="*/ 1165 h 5280"/>
                <a:gd name="T72" fmla="*/ 3006 w 5279"/>
                <a:gd name="T73" fmla="*/ 1211 h 5280"/>
                <a:gd name="T74" fmla="*/ 3401 w 5279"/>
                <a:gd name="T75" fmla="*/ 1377 h 5280"/>
                <a:gd name="T76" fmla="*/ 3726 w 5279"/>
                <a:gd name="T77" fmla="*/ 1646 h 5280"/>
                <a:gd name="T78" fmla="*/ 3962 w 5279"/>
                <a:gd name="T79" fmla="*/ 1996 h 5280"/>
                <a:gd name="T80" fmla="*/ 4090 w 5279"/>
                <a:gd name="T81" fmla="*/ 2409 h 5280"/>
                <a:gd name="T82" fmla="*/ 4106 w 5279"/>
                <a:gd name="T83" fmla="*/ 2707 h 5280"/>
                <a:gd name="T84" fmla="*/ 4018 w 5279"/>
                <a:gd name="T85" fmla="*/ 3137 h 5280"/>
                <a:gd name="T86" fmla="*/ 3815 w 5279"/>
                <a:gd name="T87" fmla="*/ 3510 h 5280"/>
                <a:gd name="T88" fmla="*/ 3517 w 5279"/>
                <a:gd name="T89" fmla="*/ 3808 h 5280"/>
                <a:gd name="T90" fmla="*/ 3144 w 5279"/>
                <a:gd name="T91" fmla="*/ 4011 h 5280"/>
                <a:gd name="T92" fmla="*/ 2715 w 5279"/>
                <a:gd name="T93" fmla="*/ 4099 h 5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9" h="5280">
                  <a:moveTo>
                    <a:pt x="5279" y="2700"/>
                  </a:moveTo>
                  <a:lnTo>
                    <a:pt x="5279" y="2592"/>
                  </a:lnTo>
                  <a:lnTo>
                    <a:pt x="5264" y="2370"/>
                  </a:lnTo>
                  <a:lnTo>
                    <a:pt x="5248" y="2262"/>
                  </a:lnTo>
                  <a:lnTo>
                    <a:pt x="4818" y="2172"/>
                  </a:lnTo>
                  <a:lnTo>
                    <a:pt x="4659" y="1702"/>
                  </a:lnTo>
                  <a:lnTo>
                    <a:pt x="4955" y="1369"/>
                  </a:lnTo>
                  <a:lnTo>
                    <a:pt x="4901" y="1274"/>
                  </a:lnTo>
                  <a:lnTo>
                    <a:pt x="4779" y="1093"/>
                  </a:lnTo>
                  <a:lnTo>
                    <a:pt x="4713" y="1006"/>
                  </a:lnTo>
                  <a:lnTo>
                    <a:pt x="4288" y="1150"/>
                  </a:lnTo>
                  <a:lnTo>
                    <a:pt x="3918" y="825"/>
                  </a:lnTo>
                  <a:lnTo>
                    <a:pt x="4008" y="386"/>
                  </a:lnTo>
                  <a:lnTo>
                    <a:pt x="3912" y="331"/>
                  </a:lnTo>
                  <a:lnTo>
                    <a:pt x="3716" y="232"/>
                  </a:lnTo>
                  <a:lnTo>
                    <a:pt x="3615" y="190"/>
                  </a:lnTo>
                  <a:lnTo>
                    <a:pt x="3328" y="522"/>
                  </a:lnTo>
                  <a:lnTo>
                    <a:pt x="2843" y="425"/>
                  </a:lnTo>
                  <a:lnTo>
                    <a:pt x="2701" y="0"/>
                  </a:lnTo>
                  <a:lnTo>
                    <a:pt x="2591" y="1"/>
                  </a:lnTo>
                  <a:lnTo>
                    <a:pt x="2371" y="16"/>
                  </a:lnTo>
                  <a:lnTo>
                    <a:pt x="2261" y="30"/>
                  </a:lnTo>
                  <a:lnTo>
                    <a:pt x="2171" y="462"/>
                  </a:lnTo>
                  <a:lnTo>
                    <a:pt x="1702" y="620"/>
                  </a:lnTo>
                  <a:lnTo>
                    <a:pt x="1370" y="325"/>
                  </a:lnTo>
                  <a:lnTo>
                    <a:pt x="1273" y="378"/>
                  </a:lnTo>
                  <a:lnTo>
                    <a:pt x="1092" y="501"/>
                  </a:lnTo>
                  <a:lnTo>
                    <a:pt x="1005" y="567"/>
                  </a:lnTo>
                  <a:lnTo>
                    <a:pt x="1149" y="991"/>
                  </a:lnTo>
                  <a:lnTo>
                    <a:pt x="824" y="1362"/>
                  </a:lnTo>
                  <a:lnTo>
                    <a:pt x="386" y="1271"/>
                  </a:lnTo>
                  <a:lnTo>
                    <a:pt x="330" y="1368"/>
                  </a:lnTo>
                  <a:lnTo>
                    <a:pt x="230" y="1562"/>
                  </a:lnTo>
                  <a:lnTo>
                    <a:pt x="189" y="1665"/>
                  </a:lnTo>
                  <a:lnTo>
                    <a:pt x="521" y="1958"/>
                  </a:lnTo>
                  <a:lnTo>
                    <a:pt x="423" y="2444"/>
                  </a:lnTo>
                  <a:lnTo>
                    <a:pt x="0" y="2579"/>
                  </a:lnTo>
                  <a:lnTo>
                    <a:pt x="1" y="2689"/>
                  </a:lnTo>
                  <a:lnTo>
                    <a:pt x="16" y="2909"/>
                  </a:lnTo>
                  <a:lnTo>
                    <a:pt x="30" y="3019"/>
                  </a:lnTo>
                  <a:lnTo>
                    <a:pt x="470" y="3109"/>
                  </a:lnTo>
                  <a:lnTo>
                    <a:pt x="628" y="3577"/>
                  </a:lnTo>
                  <a:lnTo>
                    <a:pt x="333" y="3910"/>
                  </a:lnTo>
                  <a:lnTo>
                    <a:pt x="386" y="4007"/>
                  </a:lnTo>
                  <a:lnTo>
                    <a:pt x="507" y="4188"/>
                  </a:lnTo>
                  <a:lnTo>
                    <a:pt x="575" y="4273"/>
                  </a:lnTo>
                  <a:lnTo>
                    <a:pt x="998" y="4130"/>
                  </a:lnTo>
                  <a:lnTo>
                    <a:pt x="1368" y="4455"/>
                  </a:lnTo>
                  <a:lnTo>
                    <a:pt x="1270" y="4894"/>
                  </a:lnTo>
                  <a:lnTo>
                    <a:pt x="1367" y="4950"/>
                  </a:lnTo>
                  <a:lnTo>
                    <a:pt x="1563" y="5049"/>
                  </a:lnTo>
                  <a:lnTo>
                    <a:pt x="1664" y="5090"/>
                  </a:lnTo>
                  <a:lnTo>
                    <a:pt x="1959" y="4757"/>
                  </a:lnTo>
                  <a:lnTo>
                    <a:pt x="2443" y="4856"/>
                  </a:lnTo>
                  <a:lnTo>
                    <a:pt x="2587" y="5280"/>
                  </a:lnTo>
                  <a:lnTo>
                    <a:pt x="2695" y="5278"/>
                  </a:lnTo>
                  <a:lnTo>
                    <a:pt x="2917" y="5264"/>
                  </a:lnTo>
                  <a:lnTo>
                    <a:pt x="3026" y="5250"/>
                  </a:lnTo>
                  <a:lnTo>
                    <a:pt x="3115" y="4817"/>
                  </a:lnTo>
                  <a:lnTo>
                    <a:pt x="3585" y="4659"/>
                  </a:lnTo>
                  <a:lnTo>
                    <a:pt x="3918" y="4954"/>
                  </a:lnTo>
                  <a:lnTo>
                    <a:pt x="4013" y="4901"/>
                  </a:lnTo>
                  <a:lnTo>
                    <a:pt x="4194" y="4780"/>
                  </a:lnTo>
                  <a:lnTo>
                    <a:pt x="4281" y="4712"/>
                  </a:lnTo>
                  <a:lnTo>
                    <a:pt x="4136" y="4289"/>
                  </a:lnTo>
                  <a:lnTo>
                    <a:pt x="4462" y="3919"/>
                  </a:lnTo>
                  <a:lnTo>
                    <a:pt x="4901" y="4009"/>
                  </a:lnTo>
                  <a:lnTo>
                    <a:pt x="4957" y="3913"/>
                  </a:lnTo>
                  <a:lnTo>
                    <a:pt x="5055" y="3717"/>
                  </a:lnTo>
                  <a:lnTo>
                    <a:pt x="5097" y="3616"/>
                  </a:lnTo>
                  <a:lnTo>
                    <a:pt x="4764" y="3321"/>
                  </a:lnTo>
                  <a:lnTo>
                    <a:pt x="4864" y="2837"/>
                  </a:lnTo>
                  <a:lnTo>
                    <a:pt x="5279" y="2700"/>
                  </a:lnTo>
                  <a:close/>
                  <a:moveTo>
                    <a:pt x="2640" y="4100"/>
                  </a:moveTo>
                  <a:lnTo>
                    <a:pt x="2564" y="4099"/>
                  </a:lnTo>
                  <a:lnTo>
                    <a:pt x="2417" y="4083"/>
                  </a:lnTo>
                  <a:lnTo>
                    <a:pt x="2273" y="4054"/>
                  </a:lnTo>
                  <a:lnTo>
                    <a:pt x="2136" y="4011"/>
                  </a:lnTo>
                  <a:lnTo>
                    <a:pt x="2003" y="3955"/>
                  </a:lnTo>
                  <a:lnTo>
                    <a:pt x="1880" y="3887"/>
                  </a:lnTo>
                  <a:lnTo>
                    <a:pt x="1761" y="3808"/>
                  </a:lnTo>
                  <a:lnTo>
                    <a:pt x="1653" y="3719"/>
                  </a:lnTo>
                  <a:lnTo>
                    <a:pt x="1554" y="3619"/>
                  </a:lnTo>
                  <a:lnTo>
                    <a:pt x="1463" y="3510"/>
                  </a:lnTo>
                  <a:lnTo>
                    <a:pt x="1384" y="3393"/>
                  </a:lnTo>
                  <a:lnTo>
                    <a:pt x="1316" y="3268"/>
                  </a:lnTo>
                  <a:lnTo>
                    <a:pt x="1260" y="3137"/>
                  </a:lnTo>
                  <a:lnTo>
                    <a:pt x="1218" y="2998"/>
                  </a:lnTo>
                  <a:lnTo>
                    <a:pt x="1188" y="2856"/>
                  </a:lnTo>
                  <a:lnTo>
                    <a:pt x="1174" y="2707"/>
                  </a:lnTo>
                  <a:lnTo>
                    <a:pt x="1172" y="2633"/>
                  </a:lnTo>
                  <a:lnTo>
                    <a:pt x="1174" y="2556"/>
                  </a:lnTo>
                  <a:lnTo>
                    <a:pt x="1188" y="2409"/>
                  </a:lnTo>
                  <a:lnTo>
                    <a:pt x="1218" y="2265"/>
                  </a:lnTo>
                  <a:lnTo>
                    <a:pt x="1260" y="2128"/>
                  </a:lnTo>
                  <a:lnTo>
                    <a:pt x="1316" y="1996"/>
                  </a:lnTo>
                  <a:lnTo>
                    <a:pt x="1384" y="1872"/>
                  </a:lnTo>
                  <a:lnTo>
                    <a:pt x="1463" y="1754"/>
                  </a:lnTo>
                  <a:lnTo>
                    <a:pt x="1554" y="1646"/>
                  </a:lnTo>
                  <a:lnTo>
                    <a:pt x="1653" y="1547"/>
                  </a:lnTo>
                  <a:lnTo>
                    <a:pt x="1761" y="1456"/>
                  </a:lnTo>
                  <a:lnTo>
                    <a:pt x="1880" y="1377"/>
                  </a:lnTo>
                  <a:lnTo>
                    <a:pt x="2003" y="1309"/>
                  </a:lnTo>
                  <a:lnTo>
                    <a:pt x="2136" y="1254"/>
                  </a:lnTo>
                  <a:lnTo>
                    <a:pt x="2273" y="1211"/>
                  </a:lnTo>
                  <a:lnTo>
                    <a:pt x="2417" y="1181"/>
                  </a:lnTo>
                  <a:lnTo>
                    <a:pt x="2564" y="1166"/>
                  </a:lnTo>
                  <a:lnTo>
                    <a:pt x="2640" y="1165"/>
                  </a:lnTo>
                  <a:lnTo>
                    <a:pt x="2715" y="1166"/>
                  </a:lnTo>
                  <a:lnTo>
                    <a:pt x="2863" y="1181"/>
                  </a:lnTo>
                  <a:lnTo>
                    <a:pt x="3006" y="1211"/>
                  </a:lnTo>
                  <a:lnTo>
                    <a:pt x="3144" y="1254"/>
                  </a:lnTo>
                  <a:lnTo>
                    <a:pt x="3275" y="1309"/>
                  </a:lnTo>
                  <a:lnTo>
                    <a:pt x="3401" y="1377"/>
                  </a:lnTo>
                  <a:lnTo>
                    <a:pt x="3517" y="1456"/>
                  </a:lnTo>
                  <a:lnTo>
                    <a:pt x="3627" y="1547"/>
                  </a:lnTo>
                  <a:lnTo>
                    <a:pt x="3726" y="1646"/>
                  </a:lnTo>
                  <a:lnTo>
                    <a:pt x="3815" y="1754"/>
                  </a:lnTo>
                  <a:lnTo>
                    <a:pt x="3895" y="1872"/>
                  </a:lnTo>
                  <a:lnTo>
                    <a:pt x="3962" y="1996"/>
                  </a:lnTo>
                  <a:lnTo>
                    <a:pt x="4018" y="2128"/>
                  </a:lnTo>
                  <a:lnTo>
                    <a:pt x="4062" y="2265"/>
                  </a:lnTo>
                  <a:lnTo>
                    <a:pt x="4090" y="2409"/>
                  </a:lnTo>
                  <a:lnTo>
                    <a:pt x="4106" y="2556"/>
                  </a:lnTo>
                  <a:lnTo>
                    <a:pt x="4106" y="2633"/>
                  </a:lnTo>
                  <a:lnTo>
                    <a:pt x="4106" y="2707"/>
                  </a:lnTo>
                  <a:lnTo>
                    <a:pt x="4090" y="2856"/>
                  </a:lnTo>
                  <a:lnTo>
                    <a:pt x="4062" y="2998"/>
                  </a:lnTo>
                  <a:lnTo>
                    <a:pt x="4018" y="3137"/>
                  </a:lnTo>
                  <a:lnTo>
                    <a:pt x="3962" y="3268"/>
                  </a:lnTo>
                  <a:lnTo>
                    <a:pt x="3895" y="3393"/>
                  </a:lnTo>
                  <a:lnTo>
                    <a:pt x="3815" y="3510"/>
                  </a:lnTo>
                  <a:lnTo>
                    <a:pt x="3726" y="3619"/>
                  </a:lnTo>
                  <a:lnTo>
                    <a:pt x="3627" y="3719"/>
                  </a:lnTo>
                  <a:lnTo>
                    <a:pt x="3517" y="3808"/>
                  </a:lnTo>
                  <a:lnTo>
                    <a:pt x="3401" y="3887"/>
                  </a:lnTo>
                  <a:lnTo>
                    <a:pt x="3275" y="3955"/>
                  </a:lnTo>
                  <a:lnTo>
                    <a:pt x="3144" y="4011"/>
                  </a:lnTo>
                  <a:lnTo>
                    <a:pt x="3006" y="4054"/>
                  </a:lnTo>
                  <a:lnTo>
                    <a:pt x="2863" y="4083"/>
                  </a:lnTo>
                  <a:lnTo>
                    <a:pt x="2715" y="4099"/>
                  </a:lnTo>
                  <a:lnTo>
                    <a:pt x="2640" y="4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" name="원호 48"/>
          <p:cNvSpPr/>
          <p:nvPr/>
        </p:nvSpPr>
        <p:spPr>
          <a:xfrm>
            <a:off x="4751880" y="5710822"/>
            <a:ext cx="929373" cy="929373"/>
          </a:xfrm>
          <a:prstGeom prst="arc">
            <a:avLst>
              <a:gd name="adj1" fmla="val 1317586"/>
              <a:gd name="adj2" fmla="val 9523333"/>
            </a:avLst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endCxn id="49" idx="0"/>
          </p:cNvCxnSpPr>
          <p:nvPr/>
        </p:nvCxnSpPr>
        <p:spPr>
          <a:xfrm flipH="1">
            <a:off x="5647538" y="5010058"/>
            <a:ext cx="478958" cy="133922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9" idx="2"/>
          </p:cNvCxnSpPr>
          <p:nvPr/>
        </p:nvCxnSpPr>
        <p:spPr>
          <a:xfrm>
            <a:off x="2926020" y="1871442"/>
            <a:ext cx="1857537" cy="4472697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72643" y="4038076"/>
            <a:ext cx="232641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</a:t>
            </a:r>
            <a:r>
              <a:rPr lang="en-US" altLang="ko-KR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명세</a:t>
            </a:r>
            <a:r>
              <a:rPr lang="en-US" altLang="ko-KR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</a:t>
            </a:r>
            <a:r>
              <a:rPr lang="ko-KR" altLang="en-US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 작성</a:t>
            </a:r>
            <a:endParaRPr lang="en-US" altLang="ko-KR" sz="15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018190" y="1587111"/>
            <a:ext cx="929373" cy="929373"/>
            <a:chOff x="3119394" y="874713"/>
            <a:chExt cx="1238250" cy="1238250"/>
          </a:xfrm>
        </p:grpSpPr>
        <p:sp>
          <p:nvSpPr>
            <p:cNvPr id="60" name="타원 59"/>
            <p:cNvSpPr/>
            <p:nvPr/>
          </p:nvSpPr>
          <p:spPr>
            <a:xfrm>
              <a:off x="3119394" y="874713"/>
              <a:ext cx="1238250" cy="12382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Freeform 6"/>
            <p:cNvSpPr>
              <a:spLocks noEditPoints="1"/>
            </p:cNvSpPr>
            <p:nvPr/>
          </p:nvSpPr>
          <p:spPr bwMode="auto">
            <a:xfrm>
              <a:off x="3179719" y="935038"/>
              <a:ext cx="1117600" cy="1117600"/>
            </a:xfrm>
            <a:custGeom>
              <a:avLst/>
              <a:gdLst>
                <a:gd name="T0" fmla="*/ 5264 w 5279"/>
                <a:gd name="T1" fmla="*/ 2370 h 5280"/>
                <a:gd name="T2" fmla="*/ 4659 w 5279"/>
                <a:gd name="T3" fmla="*/ 1702 h 5280"/>
                <a:gd name="T4" fmla="*/ 4779 w 5279"/>
                <a:gd name="T5" fmla="*/ 1093 h 5280"/>
                <a:gd name="T6" fmla="*/ 3918 w 5279"/>
                <a:gd name="T7" fmla="*/ 825 h 5280"/>
                <a:gd name="T8" fmla="*/ 3716 w 5279"/>
                <a:gd name="T9" fmla="*/ 232 h 5280"/>
                <a:gd name="T10" fmla="*/ 2843 w 5279"/>
                <a:gd name="T11" fmla="*/ 425 h 5280"/>
                <a:gd name="T12" fmla="*/ 2371 w 5279"/>
                <a:gd name="T13" fmla="*/ 16 h 5280"/>
                <a:gd name="T14" fmla="*/ 1702 w 5279"/>
                <a:gd name="T15" fmla="*/ 620 h 5280"/>
                <a:gd name="T16" fmla="*/ 1092 w 5279"/>
                <a:gd name="T17" fmla="*/ 501 h 5280"/>
                <a:gd name="T18" fmla="*/ 824 w 5279"/>
                <a:gd name="T19" fmla="*/ 1362 h 5280"/>
                <a:gd name="T20" fmla="*/ 230 w 5279"/>
                <a:gd name="T21" fmla="*/ 1562 h 5280"/>
                <a:gd name="T22" fmla="*/ 423 w 5279"/>
                <a:gd name="T23" fmla="*/ 2444 h 5280"/>
                <a:gd name="T24" fmla="*/ 16 w 5279"/>
                <a:gd name="T25" fmla="*/ 2909 h 5280"/>
                <a:gd name="T26" fmla="*/ 628 w 5279"/>
                <a:gd name="T27" fmla="*/ 3577 h 5280"/>
                <a:gd name="T28" fmla="*/ 507 w 5279"/>
                <a:gd name="T29" fmla="*/ 4188 h 5280"/>
                <a:gd name="T30" fmla="*/ 1368 w 5279"/>
                <a:gd name="T31" fmla="*/ 4455 h 5280"/>
                <a:gd name="T32" fmla="*/ 1563 w 5279"/>
                <a:gd name="T33" fmla="*/ 5049 h 5280"/>
                <a:gd name="T34" fmla="*/ 2443 w 5279"/>
                <a:gd name="T35" fmla="*/ 4856 h 5280"/>
                <a:gd name="T36" fmla="*/ 2917 w 5279"/>
                <a:gd name="T37" fmla="*/ 5264 h 5280"/>
                <a:gd name="T38" fmla="*/ 3585 w 5279"/>
                <a:gd name="T39" fmla="*/ 4659 h 5280"/>
                <a:gd name="T40" fmla="*/ 4194 w 5279"/>
                <a:gd name="T41" fmla="*/ 4780 h 5280"/>
                <a:gd name="T42" fmla="*/ 4462 w 5279"/>
                <a:gd name="T43" fmla="*/ 3919 h 5280"/>
                <a:gd name="T44" fmla="*/ 5055 w 5279"/>
                <a:gd name="T45" fmla="*/ 3717 h 5280"/>
                <a:gd name="T46" fmla="*/ 4864 w 5279"/>
                <a:gd name="T47" fmla="*/ 2837 h 5280"/>
                <a:gd name="T48" fmla="*/ 2564 w 5279"/>
                <a:gd name="T49" fmla="*/ 4099 h 5280"/>
                <a:gd name="T50" fmla="*/ 2136 w 5279"/>
                <a:gd name="T51" fmla="*/ 4011 h 5280"/>
                <a:gd name="T52" fmla="*/ 1761 w 5279"/>
                <a:gd name="T53" fmla="*/ 3808 h 5280"/>
                <a:gd name="T54" fmla="*/ 1463 w 5279"/>
                <a:gd name="T55" fmla="*/ 3510 h 5280"/>
                <a:gd name="T56" fmla="*/ 1260 w 5279"/>
                <a:gd name="T57" fmla="*/ 3137 h 5280"/>
                <a:gd name="T58" fmla="*/ 1174 w 5279"/>
                <a:gd name="T59" fmla="*/ 2707 h 5280"/>
                <a:gd name="T60" fmla="*/ 1188 w 5279"/>
                <a:gd name="T61" fmla="*/ 2409 h 5280"/>
                <a:gd name="T62" fmla="*/ 1316 w 5279"/>
                <a:gd name="T63" fmla="*/ 1996 h 5280"/>
                <a:gd name="T64" fmla="*/ 1554 w 5279"/>
                <a:gd name="T65" fmla="*/ 1646 h 5280"/>
                <a:gd name="T66" fmla="*/ 1880 w 5279"/>
                <a:gd name="T67" fmla="*/ 1377 h 5280"/>
                <a:gd name="T68" fmla="*/ 2273 w 5279"/>
                <a:gd name="T69" fmla="*/ 1211 h 5280"/>
                <a:gd name="T70" fmla="*/ 2640 w 5279"/>
                <a:gd name="T71" fmla="*/ 1165 h 5280"/>
                <a:gd name="T72" fmla="*/ 3006 w 5279"/>
                <a:gd name="T73" fmla="*/ 1211 h 5280"/>
                <a:gd name="T74" fmla="*/ 3401 w 5279"/>
                <a:gd name="T75" fmla="*/ 1377 h 5280"/>
                <a:gd name="T76" fmla="*/ 3726 w 5279"/>
                <a:gd name="T77" fmla="*/ 1646 h 5280"/>
                <a:gd name="T78" fmla="*/ 3962 w 5279"/>
                <a:gd name="T79" fmla="*/ 1996 h 5280"/>
                <a:gd name="T80" fmla="*/ 4090 w 5279"/>
                <a:gd name="T81" fmla="*/ 2409 h 5280"/>
                <a:gd name="T82" fmla="*/ 4106 w 5279"/>
                <a:gd name="T83" fmla="*/ 2707 h 5280"/>
                <a:gd name="T84" fmla="*/ 4018 w 5279"/>
                <a:gd name="T85" fmla="*/ 3137 h 5280"/>
                <a:gd name="T86" fmla="*/ 3815 w 5279"/>
                <a:gd name="T87" fmla="*/ 3510 h 5280"/>
                <a:gd name="T88" fmla="*/ 3517 w 5279"/>
                <a:gd name="T89" fmla="*/ 3808 h 5280"/>
                <a:gd name="T90" fmla="*/ 3144 w 5279"/>
                <a:gd name="T91" fmla="*/ 4011 h 5280"/>
                <a:gd name="T92" fmla="*/ 2715 w 5279"/>
                <a:gd name="T93" fmla="*/ 4099 h 5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9" h="5280">
                  <a:moveTo>
                    <a:pt x="5279" y="2700"/>
                  </a:moveTo>
                  <a:lnTo>
                    <a:pt x="5279" y="2592"/>
                  </a:lnTo>
                  <a:lnTo>
                    <a:pt x="5264" y="2370"/>
                  </a:lnTo>
                  <a:lnTo>
                    <a:pt x="5248" y="2262"/>
                  </a:lnTo>
                  <a:lnTo>
                    <a:pt x="4818" y="2172"/>
                  </a:lnTo>
                  <a:lnTo>
                    <a:pt x="4659" y="1702"/>
                  </a:lnTo>
                  <a:lnTo>
                    <a:pt x="4955" y="1369"/>
                  </a:lnTo>
                  <a:lnTo>
                    <a:pt x="4901" y="1274"/>
                  </a:lnTo>
                  <a:lnTo>
                    <a:pt x="4779" y="1093"/>
                  </a:lnTo>
                  <a:lnTo>
                    <a:pt x="4713" y="1006"/>
                  </a:lnTo>
                  <a:lnTo>
                    <a:pt x="4288" y="1150"/>
                  </a:lnTo>
                  <a:lnTo>
                    <a:pt x="3918" y="825"/>
                  </a:lnTo>
                  <a:lnTo>
                    <a:pt x="4008" y="386"/>
                  </a:lnTo>
                  <a:lnTo>
                    <a:pt x="3912" y="331"/>
                  </a:lnTo>
                  <a:lnTo>
                    <a:pt x="3716" y="232"/>
                  </a:lnTo>
                  <a:lnTo>
                    <a:pt x="3615" y="190"/>
                  </a:lnTo>
                  <a:lnTo>
                    <a:pt x="3328" y="522"/>
                  </a:lnTo>
                  <a:lnTo>
                    <a:pt x="2843" y="425"/>
                  </a:lnTo>
                  <a:lnTo>
                    <a:pt x="2701" y="0"/>
                  </a:lnTo>
                  <a:lnTo>
                    <a:pt x="2591" y="1"/>
                  </a:lnTo>
                  <a:lnTo>
                    <a:pt x="2371" y="16"/>
                  </a:lnTo>
                  <a:lnTo>
                    <a:pt x="2261" y="30"/>
                  </a:lnTo>
                  <a:lnTo>
                    <a:pt x="2171" y="462"/>
                  </a:lnTo>
                  <a:lnTo>
                    <a:pt x="1702" y="620"/>
                  </a:lnTo>
                  <a:lnTo>
                    <a:pt x="1370" y="325"/>
                  </a:lnTo>
                  <a:lnTo>
                    <a:pt x="1273" y="378"/>
                  </a:lnTo>
                  <a:lnTo>
                    <a:pt x="1092" y="501"/>
                  </a:lnTo>
                  <a:lnTo>
                    <a:pt x="1005" y="567"/>
                  </a:lnTo>
                  <a:lnTo>
                    <a:pt x="1149" y="991"/>
                  </a:lnTo>
                  <a:lnTo>
                    <a:pt x="824" y="1362"/>
                  </a:lnTo>
                  <a:lnTo>
                    <a:pt x="386" y="1271"/>
                  </a:lnTo>
                  <a:lnTo>
                    <a:pt x="330" y="1368"/>
                  </a:lnTo>
                  <a:lnTo>
                    <a:pt x="230" y="1562"/>
                  </a:lnTo>
                  <a:lnTo>
                    <a:pt x="189" y="1665"/>
                  </a:lnTo>
                  <a:lnTo>
                    <a:pt x="521" y="1958"/>
                  </a:lnTo>
                  <a:lnTo>
                    <a:pt x="423" y="2444"/>
                  </a:lnTo>
                  <a:lnTo>
                    <a:pt x="0" y="2579"/>
                  </a:lnTo>
                  <a:lnTo>
                    <a:pt x="1" y="2689"/>
                  </a:lnTo>
                  <a:lnTo>
                    <a:pt x="16" y="2909"/>
                  </a:lnTo>
                  <a:lnTo>
                    <a:pt x="30" y="3019"/>
                  </a:lnTo>
                  <a:lnTo>
                    <a:pt x="470" y="3109"/>
                  </a:lnTo>
                  <a:lnTo>
                    <a:pt x="628" y="3577"/>
                  </a:lnTo>
                  <a:lnTo>
                    <a:pt x="333" y="3910"/>
                  </a:lnTo>
                  <a:lnTo>
                    <a:pt x="386" y="4007"/>
                  </a:lnTo>
                  <a:lnTo>
                    <a:pt x="507" y="4188"/>
                  </a:lnTo>
                  <a:lnTo>
                    <a:pt x="575" y="4273"/>
                  </a:lnTo>
                  <a:lnTo>
                    <a:pt x="998" y="4130"/>
                  </a:lnTo>
                  <a:lnTo>
                    <a:pt x="1368" y="4455"/>
                  </a:lnTo>
                  <a:lnTo>
                    <a:pt x="1270" y="4894"/>
                  </a:lnTo>
                  <a:lnTo>
                    <a:pt x="1367" y="4950"/>
                  </a:lnTo>
                  <a:lnTo>
                    <a:pt x="1563" y="5049"/>
                  </a:lnTo>
                  <a:lnTo>
                    <a:pt x="1664" y="5090"/>
                  </a:lnTo>
                  <a:lnTo>
                    <a:pt x="1959" y="4757"/>
                  </a:lnTo>
                  <a:lnTo>
                    <a:pt x="2443" y="4856"/>
                  </a:lnTo>
                  <a:lnTo>
                    <a:pt x="2587" y="5280"/>
                  </a:lnTo>
                  <a:lnTo>
                    <a:pt x="2695" y="5278"/>
                  </a:lnTo>
                  <a:lnTo>
                    <a:pt x="2917" y="5264"/>
                  </a:lnTo>
                  <a:lnTo>
                    <a:pt x="3026" y="5250"/>
                  </a:lnTo>
                  <a:lnTo>
                    <a:pt x="3115" y="4817"/>
                  </a:lnTo>
                  <a:lnTo>
                    <a:pt x="3585" y="4659"/>
                  </a:lnTo>
                  <a:lnTo>
                    <a:pt x="3918" y="4954"/>
                  </a:lnTo>
                  <a:lnTo>
                    <a:pt x="4013" y="4901"/>
                  </a:lnTo>
                  <a:lnTo>
                    <a:pt x="4194" y="4780"/>
                  </a:lnTo>
                  <a:lnTo>
                    <a:pt x="4281" y="4712"/>
                  </a:lnTo>
                  <a:lnTo>
                    <a:pt x="4136" y="4289"/>
                  </a:lnTo>
                  <a:lnTo>
                    <a:pt x="4462" y="3919"/>
                  </a:lnTo>
                  <a:lnTo>
                    <a:pt x="4901" y="4009"/>
                  </a:lnTo>
                  <a:lnTo>
                    <a:pt x="4957" y="3913"/>
                  </a:lnTo>
                  <a:lnTo>
                    <a:pt x="5055" y="3717"/>
                  </a:lnTo>
                  <a:lnTo>
                    <a:pt x="5097" y="3616"/>
                  </a:lnTo>
                  <a:lnTo>
                    <a:pt x="4764" y="3321"/>
                  </a:lnTo>
                  <a:lnTo>
                    <a:pt x="4864" y="2837"/>
                  </a:lnTo>
                  <a:lnTo>
                    <a:pt x="5279" y="2700"/>
                  </a:lnTo>
                  <a:close/>
                  <a:moveTo>
                    <a:pt x="2640" y="4100"/>
                  </a:moveTo>
                  <a:lnTo>
                    <a:pt x="2564" y="4099"/>
                  </a:lnTo>
                  <a:lnTo>
                    <a:pt x="2417" y="4083"/>
                  </a:lnTo>
                  <a:lnTo>
                    <a:pt x="2273" y="4054"/>
                  </a:lnTo>
                  <a:lnTo>
                    <a:pt x="2136" y="4011"/>
                  </a:lnTo>
                  <a:lnTo>
                    <a:pt x="2003" y="3955"/>
                  </a:lnTo>
                  <a:lnTo>
                    <a:pt x="1880" y="3887"/>
                  </a:lnTo>
                  <a:lnTo>
                    <a:pt x="1761" y="3808"/>
                  </a:lnTo>
                  <a:lnTo>
                    <a:pt x="1653" y="3719"/>
                  </a:lnTo>
                  <a:lnTo>
                    <a:pt x="1554" y="3619"/>
                  </a:lnTo>
                  <a:lnTo>
                    <a:pt x="1463" y="3510"/>
                  </a:lnTo>
                  <a:lnTo>
                    <a:pt x="1384" y="3393"/>
                  </a:lnTo>
                  <a:lnTo>
                    <a:pt x="1316" y="3268"/>
                  </a:lnTo>
                  <a:lnTo>
                    <a:pt x="1260" y="3137"/>
                  </a:lnTo>
                  <a:lnTo>
                    <a:pt x="1218" y="2998"/>
                  </a:lnTo>
                  <a:lnTo>
                    <a:pt x="1188" y="2856"/>
                  </a:lnTo>
                  <a:lnTo>
                    <a:pt x="1174" y="2707"/>
                  </a:lnTo>
                  <a:lnTo>
                    <a:pt x="1172" y="2633"/>
                  </a:lnTo>
                  <a:lnTo>
                    <a:pt x="1174" y="2556"/>
                  </a:lnTo>
                  <a:lnTo>
                    <a:pt x="1188" y="2409"/>
                  </a:lnTo>
                  <a:lnTo>
                    <a:pt x="1218" y="2265"/>
                  </a:lnTo>
                  <a:lnTo>
                    <a:pt x="1260" y="2128"/>
                  </a:lnTo>
                  <a:lnTo>
                    <a:pt x="1316" y="1996"/>
                  </a:lnTo>
                  <a:lnTo>
                    <a:pt x="1384" y="1872"/>
                  </a:lnTo>
                  <a:lnTo>
                    <a:pt x="1463" y="1754"/>
                  </a:lnTo>
                  <a:lnTo>
                    <a:pt x="1554" y="1646"/>
                  </a:lnTo>
                  <a:lnTo>
                    <a:pt x="1653" y="1547"/>
                  </a:lnTo>
                  <a:lnTo>
                    <a:pt x="1761" y="1456"/>
                  </a:lnTo>
                  <a:lnTo>
                    <a:pt x="1880" y="1377"/>
                  </a:lnTo>
                  <a:lnTo>
                    <a:pt x="2003" y="1309"/>
                  </a:lnTo>
                  <a:lnTo>
                    <a:pt x="2136" y="1254"/>
                  </a:lnTo>
                  <a:lnTo>
                    <a:pt x="2273" y="1211"/>
                  </a:lnTo>
                  <a:lnTo>
                    <a:pt x="2417" y="1181"/>
                  </a:lnTo>
                  <a:lnTo>
                    <a:pt x="2564" y="1166"/>
                  </a:lnTo>
                  <a:lnTo>
                    <a:pt x="2640" y="1165"/>
                  </a:lnTo>
                  <a:lnTo>
                    <a:pt x="2715" y="1166"/>
                  </a:lnTo>
                  <a:lnTo>
                    <a:pt x="2863" y="1181"/>
                  </a:lnTo>
                  <a:lnTo>
                    <a:pt x="3006" y="1211"/>
                  </a:lnTo>
                  <a:lnTo>
                    <a:pt x="3144" y="1254"/>
                  </a:lnTo>
                  <a:lnTo>
                    <a:pt x="3275" y="1309"/>
                  </a:lnTo>
                  <a:lnTo>
                    <a:pt x="3401" y="1377"/>
                  </a:lnTo>
                  <a:lnTo>
                    <a:pt x="3517" y="1456"/>
                  </a:lnTo>
                  <a:lnTo>
                    <a:pt x="3627" y="1547"/>
                  </a:lnTo>
                  <a:lnTo>
                    <a:pt x="3726" y="1646"/>
                  </a:lnTo>
                  <a:lnTo>
                    <a:pt x="3815" y="1754"/>
                  </a:lnTo>
                  <a:lnTo>
                    <a:pt x="3895" y="1872"/>
                  </a:lnTo>
                  <a:lnTo>
                    <a:pt x="3962" y="1996"/>
                  </a:lnTo>
                  <a:lnTo>
                    <a:pt x="4018" y="2128"/>
                  </a:lnTo>
                  <a:lnTo>
                    <a:pt x="4062" y="2265"/>
                  </a:lnTo>
                  <a:lnTo>
                    <a:pt x="4090" y="2409"/>
                  </a:lnTo>
                  <a:lnTo>
                    <a:pt x="4106" y="2556"/>
                  </a:lnTo>
                  <a:lnTo>
                    <a:pt x="4106" y="2633"/>
                  </a:lnTo>
                  <a:lnTo>
                    <a:pt x="4106" y="2707"/>
                  </a:lnTo>
                  <a:lnTo>
                    <a:pt x="4090" y="2856"/>
                  </a:lnTo>
                  <a:lnTo>
                    <a:pt x="4062" y="2998"/>
                  </a:lnTo>
                  <a:lnTo>
                    <a:pt x="4018" y="3137"/>
                  </a:lnTo>
                  <a:lnTo>
                    <a:pt x="3962" y="3268"/>
                  </a:lnTo>
                  <a:lnTo>
                    <a:pt x="3895" y="3393"/>
                  </a:lnTo>
                  <a:lnTo>
                    <a:pt x="3815" y="3510"/>
                  </a:lnTo>
                  <a:lnTo>
                    <a:pt x="3726" y="3619"/>
                  </a:lnTo>
                  <a:lnTo>
                    <a:pt x="3627" y="3719"/>
                  </a:lnTo>
                  <a:lnTo>
                    <a:pt x="3517" y="3808"/>
                  </a:lnTo>
                  <a:lnTo>
                    <a:pt x="3401" y="3887"/>
                  </a:lnTo>
                  <a:lnTo>
                    <a:pt x="3275" y="3955"/>
                  </a:lnTo>
                  <a:lnTo>
                    <a:pt x="3144" y="4011"/>
                  </a:lnTo>
                  <a:lnTo>
                    <a:pt x="3006" y="4054"/>
                  </a:lnTo>
                  <a:lnTo>
                    <a:pt x="2863" y="4083"/>
                  </a:lnTo>
                  <a:lnTo>
                    <a:pt x="2715" y="4099"/>
                  </a:lnTo>
                  <a:lnTo>
                    <a:pt x="2640" y="41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99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2" name="원호 61"/>
          <p:cNvSpPr/>
          <p:nvPr/>
        </p:nvSpPr>
        <p:spPr>
          <a:xfrm>
            <a:off x="2018191" y="1580455"/>
            <a:ext cx="929373" cy="929373"/>
          </a:xfrm>
          <a:prstGeom prst="arc">
            <a:avLst>
              <a:gd name="adj1" fmla="val 11766188"/>
              <a:gd name="adj2" fmla="val 20711566"/>
            </a:avLst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219047" y="1137996"/>
            <a:ext cx="23957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오류수정</a:t>
            </a: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</a:t>
            </a: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문서작업</a:t>
            </a: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 디자인</a:t>
            </a: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34428" y="1218712"/>
            <a:ext cx="239870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 2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2000" b="1" dirty="0" smtClean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개발 </a:t>
            </a:r>
            <a:r>
              <a:rPr lang="ko-KR" altLang="en-US" sz="15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 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12375" y="4004060"/>
            <a:ext cx="243865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 2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 </a:t>
            </a:r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b="1" dirty="0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기능 구현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3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/>
          <p:cNvSpPr/>
          <p:nvPr/>
        </p:nvSpPr>
        <p:spPr>
          <a:xfrm>
            <a:off x="0" y="5060527"/>
            <a:ext cx="12191999" cy="618125"/>
          </a:xfrm>
          <a:prstGeom prst="trapezoid">
            <a:avLst>
              <a:gd name="adj" fmla="val 0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" y="5678654"/>
            <a:ext cx="12191999" cy="4048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451" y="66674"/>
            <a:ext cx="10968751" cy="3591609"/>
          </a:xfrm>
          <a:prstGeom prst="rect">
            <a:avLst/>
          </a:prstGeom>
          <a:solidFill>
            <a:schemeClr val="bg1">
              <a:lumMod val="95000"/>
            </a:schemeClr>
          </a:solidFill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>
            <a:off x="4869796" y="4131321"/>
            <a:ext cx="2600062" cy="992118"/>
          </a:xfrm>
          <a:prstGeom prst="trapezoid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45887" y="3722560"/>
            <a:ext cx="11047881" cy="566926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/>
          <p:cNvSpPr/>
          <p:nvPr/>
        </p:nvSpPr>
        <p:spPr>
          <a:xfrm>
            <a:off x="5014913" y="4289486"/>
            <a:ext cx="2300286" cy="240812"/>
          </a:xfrm>
          <a:prstGeom prst="trapezoid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7764" y="6083117"/>
            <a:ext cx="11354704" cy="774883"/>
          </a:xfrm>
          <a:prstGeom prst="rect">
            <a:avLst/>
          </a:prstGeom>
          <a:solidFill>
            <a:srgbClr val="27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9247" y="6083115"/>
            <a:ext cx="268516" cy="77488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762468" y="6083115"/>
            <a:ext cx="268516" cy="77488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2531" y="4819715"/>
            <a:ext cx="9925050" cy="655808"/>
          </a:xfrm>
          <a:prstGeom prst="roundRect">
            <a:avLst>
              <a:gd name="adj" fmla="val 25916"/>
            </a:avLst>
          </a:prstGeom>
          <a:solidFill>
            <a:srgbClr val="493630"/>
          </a:solidFill>
          <a:ln w="111125">
            <a:solidFill>
              <a:srgbClr val="6A5646"/>
            </a:solidFill>
          </a:ln>
          <a:effectLst>
            <a:innerShdw blurRad="228600" dist="1524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7603" y="1493146"/>
            <a:ext cx="444134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https://developpr.org/</a:t>
            </a:r>
            <a:endParaRPr lang="en-US" altLang="ko-KR" sz="28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36122" y="4970181"/>
            <a:ext cx="4238626" cy="305333"/>
          </a:xfrm>
          <a:prstGeom prst="roundRect">
            <a:avLst>
              <a:gd name="adj" fmla="val 18611"/>
            </a:avLst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ffectLst>
            <a:outerShdw blurRad="1524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364427" y="4870619"/>
            <a:ext cx="2339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 주소 입니다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자유형 24"/>
          <p:cNvSpPr>
            <a:spLocks/>
          </p:cNvSpPr>
          <p:nvPr/>
        </p:nvSpPr>
        <p:spPr bwMode="auto">
          <a:xfrm>
            <a:off x="5939948" y="5035350"/>
            <a:ext cx="256556" cy="22453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530738" y="4948670"/>
            <a:ext cx="397896" cy="3978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  <a:effectLst/>
          <a:scene3d>
            <a:camera prst="orthographicFront"/>
            <a:lightRig rig="threePt" dir="t"/>
          </a:scene3d>
          <a:sp3d>
            <a:bevelT w="95250" h="508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19526" y="5015439"/>
            <a:ext cx="18000" cy="1080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40286" y="2753060"/>
            <a:ext cx="30495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같이 들어가볼까요</a:t>
            </a:r>
            <a:r>
              <a:rPr lang="en-US" altLang="ko-KR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</a:t>
            </a:r>
            <a:endParaRPr lang="en-US" altLang="ko-KR" sz="24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5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/>
          <p:cNvSpPr/>
          <p:nvPr/>
        </p:nvSpPr>
        <p:spPr>
          <a:xfrm>
            <a:off x="0" y="5060527"/>
            <a:ext cx="12191999" cy="618125"/>
          </a:xfrm>
          <a:prstGeom prst="trapezoid">
            <a:avLst>
              <a:gd name="adj" fmla="val 0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" y="5678654"/>
            <a:ext cx="12191999" cy="40480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451" y="66674"/>
            <a:ext cx="10968751" cy="3591609"/>
          </a:xfrm>
          <a:prstGeom prst="rect">
            <a:avLst/>
          </a:prstGeom>
          <a:solidFill>
            <a:srgbClr val="282633"/>
          </a:solidFill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>
            <a:off x="4869796" y="4131321"/>
            <a:ext cx="2600062" cy="992118"/>
          </a:xfrm>
          <a:prstGeom prst="trapezoid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45887" y="3722560"/>
            <a:ext cx="11047881" cy="566926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/>
          <p:cNvSpPr/>
          <p:nvPr/>
        </p:nvSpPr>
        <p:spPr>
          <a:xfrm>
            <a:off x="5014913" y="4289486"/>
            <a:ext cx="2300286" cy="240812"/>
          </a:xfrm>
          <a:prstGeom prst="trapezoid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7764" y="6083117"/>
            <a:ext cx="11354704" cy="774883"/>
          </a:xfrm>
          <a:prstGeom prst="rect">
            <a:avLst/>
          </a:prstGeom>
          <a:solidFill>
            <a:srgbClr val="27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9247" y="6083115"/>
            <a:ext cx="268516" cy="77488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762468" y="6083115"/>
            <a:ext cx="268516" cy="77488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79574" y="6147733"/>
            <a:ext cx="8832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</a:t>
            </a:r>
            <a:r>
              <a:rPr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POINT PRESENTATION </a:t>
            </a:r>
          </a:p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PowerPoint is the presentation program used the most in the world.</a:t>
            </a:r>
            <a:r>
              <a:rPr lang="ko-KR" altLang="en-US" sz="700" dirty="0" smtClean="0">
                <a:solidFill>
                  <a:prstClr val="white"/>
                </a:solidFill>
              </a:rPr>
              <a:t> </a:t>
            </a:r>
            <a:endParaRPr lang="ko-KR" altLang="en-US" sz="7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2531" y="4819715"/>
            <a:ext cx="9925050" cy="655808"/>
          </a:xfrm>
          <a:prstGeom prst="roundRect">
            <a:avLst>
              <a:gd name="adj" fmla="val 25916"/>
            </a:avLst>
          </a:prstGeom>
          <a:solidFill>
            <a:srgbClr val="493630"/>
          </a:solidFill>
          <a:ln w="111125">
            <a:solidFill>
              <a:srgbClr val="6A5646"/>
            </a:solidFill>
          </a:ln>
          <a:effectLst>
            <a:innerShdw blurRad="228600" dist="1524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968642" y="1412355"/>
            <a:ext cx="376888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36122" y="4970181"/>
            <a:ext cx="4238626" cy="305333"/>
          </a:xfrm>
          <a:prstGeom prst="roundRect">
            <a:avLst>
              <a:gd name="adj" fmla="val 18611"/>
            </a:avLst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ffectLst>
            <a:outerShdw blurRad="1524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93058" y="1412355"/>
            <a:ext cx="376888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6A5C3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21849" y="4925510"/>
            <a:ext cx="78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4</a:t>
            </a:r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5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%</a:t>
            </a:r>
            <a:endParaRPr lang="en-US" altLang="ko-KR" sz="9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8278" y="4956632"/>
            <a:ext cx="219483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컨텐츠에</a:t>
            </a:r>
            <a:r>
              <a:rPr lang="ko-KR" altLang="en-US" sz="1200" dirty="0">
                <a:solidFill>
                  <a:schemeClr val="bg1"/>
                </a:solidFill>
              </a:rPr>
              <a:t>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자유형 24"/>
          <p:cNvSpPr>
            <a:spLocks/>
          </p:cNvSpPr>
          <p:nvPr/>
        </p:nvSpPr>
        <p:spPr bwMode="auto">
          <a:xfrm>
            <a:off x="5939948" y="5035350"/>
            <a:ext cx="256556" cy="22453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530738" y="4948670"/>
            <a:ext cx="397896" cy="3978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  <a:effectLst/>
          <a:scene3d>
            <a:camera prst="orthographicFront"/>
            <a:lightRig rig="threePt" dir="t"/>
          </a:scene3d>
          <a:sp3d>
            <a:bevelT w="95250" h="508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19526" y="5015439"/>
            <a:ext cx="18000" cy="1080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꺾인 연결선 28"/>
          <p:cNvCxnSpPr>
            <a:stCxn id="109" idx="2"/>
            <a:endCxn id="129" idx="0"/>
          </p:cNvCxnSpPr>
          <p:nvPr/>
        </p:nvCxnSpPr>
        <p:spPr>
          <a:xfrm rot="5400000">
            <a:off x="5554309" y="3925476"/>
            <a:ext cx="613772" cy="302402"/>
          </a:xfrm>
          <a:prstGeom prst="bentConnector3">
            <a:avLst>
              <a:gd name="adj1" fmla="val 50000"/>
            </a:avLst>
          </a:prstGeom>
          <a:ln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018552" y="1155076"/>
            <a:ext cx="439940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https://developpr.org/</a:t>
            </a:r>
            <a:endParaRPr lang="en-US" altLang="ko-KR" sz="28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4" name="꺾인 연결선 103"/>
          <p:cNvCxnSpPr>
            <a:stCxn id="160" idx="2"/>
            <a:endCxn id="153" idx="0"/>
          </p:cNvCxnSpPr>
          <p:nvPr/>
        </p:nvCxnSpPr>
        <p:spPr>
          <a:xfrm rot="16200000" flipH="1">
            <a:off x="6008595" y="3874189"/>
            <a:ext cx="1111059" cy="922611"/>
          </a:xfrm>
          <a:prstGeom prst="bentConnector3">
            <a:avLst>
              <a:gd name="adj1" fmla="val 26853"/>
            </a:avLst>
          </a:prstGeom>
          <a:ln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977397" y="4383563"/>
            <a:ext cx="1375809" cy="538639"/>
            <a:chOff x="1382" y="2160"/>
            <a:chExt cx="2355" cy="922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382" y="2262"/>
              <a:ext cx="2355" cy="820"/>
            </a:xfrm>
            <a:custGeom>
              <a:avLst/>
              <a:gdLst>
                <a:gd name="T0" fmla="*/ 7066 w 7066"/>
                <a:gd name="T1" fmla="*/ 2151 h 2458"/>
                <a:gd name="T2" fmla="*/ 7064 w 7066"/>
                <a:gd name="T3" fmla="*/ 2183 h 2458"/>
                <a:gd name="T4" fmla="*/ 7051 w 7066"/>
                <a:gd name="T5" fmla="*/ 2242 h 2458"/>
                <a:gd name="T6" fmla="*/ 7028 w 7066"/>
                <a:gd name="T7" fmla="*/ 2297 h 2458"/>
                <a:gd name="T8" fmla="*/ 6995 w 7066"/>
                <a:gd name="T9" fmla="*/ 2346 h 2458"/>
                <a:gd name="T10" fmla="*/ 6953 w 7066"/>
                <a:gd name="T11" fmla="*/ 2388 h 2458"/>
                <a:gd name="T12" fmla="*/ 6904 w 7066"/>
                <a:gd name="T13" fmla="*/ 2421 h 2458"/>
                <a:gd name="T14" fmla="*/ 6850 w 7066"/>
                <a:gd name="T15" fmla="*/ 2445 h 2458"/>
                <a:gd name="T16" fmla="*/ 6789 w 7066"/>
                <a:gd name="T17" fmla="*/ 2457 h 2458"/>
                <a:gd name="T18" fmla="*/ 6757 w 7066"/>
                <a:gd name="T19" fmla="*/ 2458 h 2458"/>
                <a:gd name="T20" fmla="*/ 307 w 7066"/>
                <a:gd name="T21" fmla="*/ 2458 h 2458"/>
                <a:gd name="T22" fmla="*/ 275 w 7066"/>
                <a:gd name="T23" fmla="*/ 2457 h 2458"/>
                <a:gd name="T24" fmla="*/ 216 w 7066"/>
                <a:gd name="T25" fmla="*/ 2445 h 2458"/>
                <a:gd name="T26" fmla="*/ 162 w 7066"/>
                <a:gd name="T27" fmla="*/ 2421 h 2458"/>
                <a:gd name="T28" fmla="*/ 113 w 7066"/>
                <a:gd name="T29" fmla="*/ 2388 h 2458"/>
                <a:gd name="T30" fmla="*/ 71 w 7066"/>
                <a:gd name="T31" fmla="*/ 2346 h 2458"/>
                <a:gd name="T32" fmla="*/ 38 w 7066"/>
                <a:gd name="T33" fmla="*/ 2297 h 2458"/>
                <a:gd name="T34" fmla="*/ 13 w 7066"/>
                <a:gd name="T35" fmla="*/ 2242 h 2458"/>
                <a:gd name="T36" fmla="*/ 2 w 7066"/>
                <a:gd name="T37" fmla="*/ 2183 h 2458"/>
                <a:gd name="T38" fmla="*/ 0 w 7066"/>
                <a:gd name="T39" fmla="*/ 2151 h 2458"/>
                <a:gd name="T40" fmla="*/ 0 w 7066"/>
                <a:gd name="T41" fmla="*/ 308 h 2458"/>
                <a:gd name="T42" fmla="*/ 2 w 7066"/>
                <a:gd name="T43" fmla="*/ 276 h 2458"/>
                <a:gd name="T44" fmla="*/ 13 w 7066"/>
                <a:gd name="T45" fmla="*/ 216 h 2458"/>
                <a:gd name="T46" fmla="*/ 38 w 7066"/>
                <a:gd name="T47" fmla="*/ 161 h 2458"/>
                <a:gd name="T48" fmla="*/ 71 w 7066"/>
                <a:gd name="T49" fmla="*/ 112 h 2458"/>
                <a:gd name="T50" fmla="*/ 113 w 7066"/>
                <a:gd name="T51" fmla="*/ 70 h 2458"/>
                <a:gd name="T52" fmla="*/ 162 w 7066"/>
                <a:gd name="T53" fmla="*/ 37 h 2458"/>
                <a:gd name="T54" fmla="*/ 216 w 7066"/>
                <a:gd name="T55" fmla="*/ 14 h 2458"/>
                <a:gd name="T56" fmla="*/ 275 w 7066"/>
                <a:gd name="T57" fmla="*/ 1 h 2458"/>
                <a:gd name="T58" fmla="*/ 307 w 7066"/>
                <a:gd name="T59" fmla="*/ 0 h 2458"/>
                <a:gd name="T60" fmla="*/ 6757 w 7066"/>
                <a:gd name="T61" fmla="*/ 0 h 2458"/>
                <a:gd name="T62" fmla="*/ 6789 w 7066"/>
                <a:gd name="T63" fmla="*/ 1 h 2458"/>
                <a:gd name="T64" fmla="*/ 6850 w 7066"/>
                <a:gd name="T65" fmla="*/ 14 h 2458"/>
                <a:gd name="T66" fmla="*/ 6904 w 7066"/>
                <a:gd name="T67" fmla="*/ 37 h 2458"/>
                <a:gd name="T68" fmla="*/ 6953 w 7066"/>
                <a:gd name="T69" fmla="*/ 70 h 2458"/>
                <a:gd name="T70" fmla="*/ 6995 w 7066"/>
                <a:gd name="T71" fmla="*/ 112 h 2458"/>
                <a:gd name="T72" fmla="*/ 7028 w 7066"/>
                <a:gd name="T73" fmla="*/ 161 h 2458"/>
                <a:gd name="T74" fmla="*/ 7051 w 7066"/>
                <a:gd name="T75" fmla="*/ 216 h 2458"/>
                <a:gd name="T76" fmla="*/ 7064 w 7066"/>
                <a:gd name="T77" fmla="*/ 276 h 2458"/>
                <a:gd name="T78" fmla="*/ 7066 w 7066"/>
                <a:gd name="T79" fmla="*/ 308 h 2458"/>
                <a:gd name="T80" fmla="*/ 7066 w 7066"/>
                <a:gd name="T81" fmla="*/ 215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66" h="2458">
                  <a:moveTo>
                    <a:pt x="7066" y="2151"/>
                  </a:moveTo>
                  <a:lnTo>
                    <a:pt x="7064" y="2183"/>
                  </a:lnTo>
                  <a:lnTo>
                    <a:pt x="7051" y="2242"/>
                  </a:lnTo>
                  <a:lnTo>
                    <a:pt x="7028" y="2297"/>
                  </a:lnTo>
                  <a:lnTo>
                    <a:pt x="6995" y="2346"/>
                  </a:lnTo>
                  <a:lnTo>
                    <a:pt x="6953" y="2388"/>
                  </a:lnTo>
                  <a:lnTo>
                    <a:pt x="6904" y="2421"/>
                  </a:lnTo>
                  <a:lnTo>
                    <a:pt x="6850" y="2445"/>
                  </a:lnTo>
                  <a:lnTo>
                    <a:pt x="6789" y="2457"/>
                  </a:lnTo>
                  <a:lnTo>
                    <a:pt x="6757" y="2458"/>
                  </a:lnTo>
                  <a:lnTo>
                    <a:pt x="307" y="2458"/>
                  </a:lnTo>
                  <a:lnTo>
                    <a:pt x="275" y="2457"/>
                  </a:lnTo>
                  <a:lnTo>
                    <a:pt x="216" y="2445"/>
                  </a:lnTo>
                  <a:lnTo>
                    <a:pt x="162" y="2421"/>
                  </a:lnTo>
                  <a:lnTo>
                    <a:pt x="113" y="2388"/>
                  </a:lnTo>
                  <a:lnTo>
                    <a:pt x="71" y="2346"/>
                  </a:lnTo>
                  <a:lnTo>
                    <a:pt x="38" y="2297"/>
                  </a:lnTo>
                  <a:lnTo>
                    <a:pt x="13" y="2242"/>
                  </a:lnTo>
                  <a:lnTo>
                    <a:pt x="2" y="2183"/>
                  </a:lnTo>
                  <a:lnTo>
                    <a:pt x="0" y="2151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13" y="216"/>
                  </a:lnTo>
                  <a:lnTo>
                    <a:pt x="38" y="161"/>
                  </a:lnTo>
                  <a:lnTo>
                    <a:pt x="71" y="112"/>
                  </a:lnTo>
                  <a:lnTo>
                    <a:pt x="113" y="70"/>
                  </a:lnTo>
                  <a:lnTo>
                    <a:pt x="162" y="37"/>
                  </a:lnTo>
                  <a:lnTo>
                    <a:pt x="216" y="14"/>
                  </a:lnTo>
                  <a:lnTo>
                    <a:pt x="275" y="1"/>
                  </a:lnTo>
                  <a:lnTo>
                    <a:pt x="307" y="0"/>
                  </a:lnTo>
                  <a:lnTo>
                    <a:pt x="6757" y="0"/>
                  </a:lnTo>
                  <a:lnTo>
                    <a:pt x="6789" y="1"/>
                  </a:lnTo>
                  <a:lnTo>
                    <a:pt x="6850" y="14"/>
                  </a:lnTo>
                  <a:lnTo>
                    <a:pt x="6904" y="37"/>
                  </a:lnTo>
                  <a:lnTo>
                    <a:pt x="6953" y="70"/>
                  </a:lnTo>
                  <a:lnTo>
                    <a:pt x="6995" y="112"/>
                  </a:lnTo>
                  <a:lnTo>
                    <a:pt x="7028" y="161"/>
                  </a:lnTo>
                  <a:lnTo>
                    <a:pt x="7051" y="216"/>
                  </a:lnTo>
                  <a:lnTo>
                    <a:pt x="7064" y="276"/>
                  </a:lnTo>
                  <a:lnTo>
                    <a:pt x="7066" y="308"/>
                  </a:lnTo>
                  <a:lnTo>
                    <a:pt x="7066" y="215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583" y="2262"/>
              <a:ext cx="154" cy="820"/>
            </a:xfrm>
            <a:custGeom>
              <a:avLst/>
              <a:gdLst>
                <a:gd name="T0" fmla="*/ 152 w 461"/>
                <a:gd name="T1" fmla="*/ 0 h 2458"/>
                <a:gd name="T2" fmla="*/ 0 w 461"/>
                <a:gd name="T3" fmla="*/ 0 h 2458"/>
                <a:gd name="T4" fmla="*/ 31 w 461"/>
                <a:gd name="T5" fmla="*/ 1 h 2458"/>
                <a:gd name="T6" fmla="*/ 91 w 461"/>
                <a:gd name="T7" fmla="*/ 14 h 2458"/>
                <a:gd name="T8" fmla="*/ 145 w 461"/>
                <a:gd name="T9" fmla="*/ 37 h 2458"/>
                <a:gd name="T10" fmla="*/ 194 w 461"/>
                <a:gd name="T11" fmla="*/ 70 h 2458"/>
                <a:gd name="T12" fmla="*/ 236 w 461"/>
                <a:gd name="T13" fmla="*/ 112 h 2458"/>
                <a:gd name="T14" fmla="*/ 269 w 461"/>
                <a:gd name="T15" fmla="*/ 161 h 2458"/>
                <a:gd name="T16" fmla="*/ 294 w 461"/>
                <a:gd name="T17" fmla="*/ 216 h 2458"/>
                <a:gd name="T18" fmla="*/ 305 w 461"/>
                <a:gd name="T19" fmla="*/ 276 h 2458"/>
                <a:gd name="T20" fmla="*/ 306 w 461"/>
                <a:gd name="T21" fmla="*/ 308 h 2458"/>
                <a:gd name="T22" fmla="*/ 306 w 461"/>
                <a:gd name="T23" fmla="*/ 2151 h 2458"/>
                <a:gd name="T24" fmla="*/ 305 w 461"/>
                <a:gd name="T25" fmla="*/ 2183 h 2458"/>
                <a:gd name="T26" fmla="*/ 294 w 461"/>
                <a:gd name="T27" fmla="*/ 2242 h 2458"/>
                <a:gd name="T28" fmla="*/ 269 w 461"/>
                <a:gd name="T29" fmla="*/ 2297 h 2458"/>
                <a:gd name="T30" fmla="*/ 236 w 461"/>
                <a:gd name="T31" fmla="*/ 2346 h 2458"/>
                <a:gd name="T32" fmla="*/ 194 w 461"/>
                <a:gd name="T33" fmla="*/ 2388 h 2458"/>
                <a:gd name="T34" fmla="*/ 145 w 461"/>
                <a:gd name="T35" fmla="*/ 2421 h 2458"/>
                <a:gd name="T36" fmla="*/ 91 w 461"/>
                <a:gd name="T37" fmla="*/ 2445 h 2458"/>
                <a:gd name="T38" fmla="*/ 31 w 461"/>
                <a:gd name="T39" fmla="*/ 2457 h 2458"/>
                <a:gd name="T40" fmla="*/ 0 w 461"/>
                <a:gd name="T41" fmla="*/ 2458 h 2458"/>
                <a:gd name="T42" fmla="*/ 152 w 461"/>
                <a:gd name="T43" fmla="*/ 2458 h 2458"/>
                <a:gd name="T44" fmla="*/ 184 w 461"/>
                <a:gd name="T45" fmla="*/ 2457 h 2458"/>
                <a:gd name="T46" fmla="*/ 245 w 461"/>
                <a:gd name="T47" fmla="*/ 2445 h 2458"/>
                <a:gd name="T48" fmla="*/ 299 w 461"/>
                <a:gd name="T49" fmla="*/ 2421 h 2458"/>
                <a:gd name="T50" fmla="*/ 348 w 461"/>
                <a:gd name="T51" fmla="*/ 2388 h 2458"/>
                <a:gd name="T52" fmla="*/ 390 w 461"/>
                <a:gd name="T53" fmla="*/ 2346 h 2458"/>
                <a:gd name="T54" fmla="*/ 423 w 461"/>
                <a:gd name="T55" fmla="*/ 2297 h 2458"/>
                <a:gd name="T56" fmla="*/ 446 w 461"/>
                <a:gd name="T57" fmla="*/ 2242 h 2458"/>
                <a:gd name="T58" fmla="*/ 459 w 461"/>
                <a:gd name="T59" fmla="*/ 2183 h 2458"/>
                <a:gd name="T60" fmla="*/ 461 w 461"/>
                <a:gd name="T61" fmla="*/ 2151 h 2458"/>
                <a:gd name="T62" fmla="*/ 461 w 461"/>
                <a:gd name="T63" fmla="*/ 308 h 2458"/>
                <a:gd name="T64" fmla="*/ 459 w 461"/>
                <a:gd name="T65" fmla="*/ 276 h 2458"/>
                <a:gd name="T66" fmla="*/ 446 w 461"/>
                <a:gd name="T67" fmla="*/ 216 h 2458"/>
                <a:gd name="T68" fmla="*/ 423 w 461"/>
                <a:gd name="T69" fmla="*/ 161 h 2458"/>
                <a:gd name="T70" fmla="*/ 390 w 461"/>
                <a:gd name="T71" fmla="*/ 112 h 2458"/>
                <a:gd name="T72" fmla="*/ 348 w 461"/>
                <a:gd name="T73" fmla="*/ 70 h 2458"/>
                <a:gd name="T74" fmla="*/ 299 w 461"/>
                <a:gd name="T75" fmla="*/ 37 h 2458"/>
                <a:gd name="T76" fmla="*/ 245 w 461"/>
                <a:gd name="T77" fmla="*/ 14 h 2458"/>
                <a:gd name="T78" fmla="*/ 184 w 461"/>
                <a:gd name="T79" fmla="*/ 1 h 2458"/>
                <a:gd name="T80" fmla="*/ 152 w 461"/>
                <a:gd name="T81" fmla="*/ 0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1" h="2458">
                  <a:moveTo>
                    <a:pt x="152" y="0"/>
                  </a:moveTo>
                  <a:lnTo>
                    <a:pt x="0" y="0"/>
                  </a:lnTo>
                  <a:lnTo>
                    <a:pt x="31" y="1"/>
                  </a:lnTo>
                  <a:lnTo>
                    <a:pt x="91" y="14"/>
                  </a:lnTo>
                  <a:lnTo>
                    <a:pt x="145" y="37"/>
                  </a:lnTo>
                  <a:lnTo>
                    <a:pt x="194" y="70"/>
                  </a:lnTo>
                  <a:lnTo>
                    <a:pt x="236" y="112"/>
                  </a:lnTo>
                  <a:lnTo>
                    <a:pt x="269" y="161"/>
                  </a:lnTo>
                  <a:lnTo>
                    <a:pt x="294" y="216"/>
                  </a:lnTo>
                  <a:lnTo>
                    <a:pt x="305" y="276"/>
                  </a:lnTo>
                  <a:lnTo>
                    <a:pt x="306" y="308"/>
                  </a:lnTo>
                  <a:lnTo>
                    <a:pt x="306" y="2151"/>
                  </a:lnTo>
                  <a:lnTo>
                    <a:pt x="305" y="2183"/>
                  </a:lnTo>
                  <a:lnTo>
                    <a:pt x="294" y="2242"/>
                  </a:lnTo>
                  <a:lnTo>
                    <a:pt x="269" y="2297"/>
                  </a:lnTo>
                  <a:lnTo>
                    <a:pt x="236" y="2346"/>
                  </a:lnTo>
                  <a:lnTo>
                    <a:pt x="194" y="2388"/>
                  </a:lnTo>
                  <a:lnTo>
                    <a:pt x="145" y="2421"/>
                  </a:lnTo>
                  <a:lnTo>
                    <a:pt x="91" y="2445"/>
                  </a:lnTo>
                  <a:lnTo>
                    <a:pt x="31" y="2457"/>
                  </a:lnTo>
                  <a:lnTo>
                    <a:pt x="0" y="2458"/>
                  </a:lnTo>
                  <a:lnTo>
                    <a:pt x="152" y="2458"/>
                  </a:lnTo>
                  <a:lnTo>
                    <a:pt x="184" y="2457"/>
                  </a:lnTo>
                  <a:lnTo>
                    <a:pt x="245" y="2445"/>
                  </a:lnTo>
                  <a:lnTo>
                    <a:pt x="299" y="2421"/>
                  </a:lnTo>
                  <a:lnTo>
                    <a:pt x="348" y="2388"/>
                  </a:lnTo>
                  <a:lnTo>
                    <a:pt x="390" y="2346"/>
                  </a:lnTo>
                  <a:lnTo>
                    <a:pt x="423" y="2297"/>
                  </a:lnTo>
                  <a:lnTo>
                    <a:pt x="446" y="2242"/>
                  </a:lnTo>
                  <a:lnTo>
                    <a:pt x="459" y="2183"/>
                  </a:lnTo>
                  <a:lnTo>
                    <a:pt x="461" y="2151"/>
                  </a:lnTo>
                  <a:lnTo>
                    <a:pt x="461" y="308"/>
                  </a:lnTo>
                  <a:lnTo>
                    <a:pt x="459" y="276"/>
                  </a:lnTo>
                  <a:lnTo>
                    <a:pt x="446" y="216"/>
                  </a:lnTo>
                  <a:lnTo>
                    <a:pt x="423" y="161"/>
                  </a:lnTo>
                  <a:lnTo>
                    <a:pt x="390" y="112"/>
                  </a:lnTo>
                  <a:lnTo>
                    <a:pt x="348" y="70"/>
                  </a:lnTo>
                  <a:lnTo>
                    <a:pt x="299" y="37"/>
                  </a:lnTo>
                  <a:lnTo>
                    <a:pt x="245" y="14"/>
                  </a:lnTo>
                  <a:lnTo>
                    <a:pt x="184" y="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1894" y="2903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5 w 306"/>
                <a:gd name="T3" fmla="*/ 246 h 307"/>
                <a:gd name="T4" fmla="*/ 293 w 306"/>
                <a:gd name="T5" fmla="*/ 274 h 307"/>
                <a:gd name="T6" fmla="*/ 273 w 306"/>
                <a:gd name="T7" fmla="*/ 294 h 307"/>
                <a:gd name="T8" fmla="*/ 244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0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0 w 306"/>
                <a:gd name="T21" fmla="*/ 246 h 307"/>
                <a:gd name="T22" fmla="*/ 0 w 306"/>
                <a:gd name="T23" fmla="*/ 230 h 307"/>
                <a:gd name="T24" fmla="*/ 0 w 306"/>
                <a:gd name="T25" fmla="*/ 76 h 307"/>
                <a:gd name="T26" fmla="*/ 0 w 306"/>
                <a:gd name="T27" fmla="*/ 60 h 307"/>
                <a:gd name="T28" fmla="*/ 13 w 306"/>
                <a:gd name="T29" fmla="*/ 33 h 307"/>
                <a:gd name="T30" fmla="*/ 33 w 306"/>
                <a:gd name="T31" fmla="*/ 13 h 307"/>
                <a:gd name="T32" fmla="*/ 60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4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5 w 306"/>
                <a:gd name="T45" fmla="*/ 60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5" y="246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4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0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0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5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994" y="2903"/>
              <a:ext cx="103" cy="102"/>
            </a:xfrm>
            <a:custGeom>
              <a:avLst/>
              <a:gdLst>
                <a:gd name="T0" fmla="*/ 307 w 307"/>
                <a:gd name="T1" fmla="*/ 230 h 307"/>
                <a:gd name="T2" fmla="*/ 307 w 307"/>
                <a:gd name="T3" fmla="*/ 246 h 307"/>
                <a:gd name="T4" fmla="*/ 294 w 307"/>
                <a:gd name="T5" fmla="*/ 274 h 307"/>
                <a:gd name="T6" fmla="*/ 274 w 307"/>
                <a:gd name="T7" fmla="*/ 294 h 307"/>
                <a:gd name="T8" fmla="*/ 246 w 307"/>
                <a:gd name="T9" fmla="*/ 305 h 307"/>
                <a:gd name="T10" fmla="*/ 230 w 307"/>
                <a:gd name="T11" fmla="*/ 307 h 307"/>
                <a:gd name="T12" fmla="*/ 76 w 307"/>
                <a:gd name="T13" fmla="*/ 307 h 307"/>
                <a:gd name="T14" fmla="*/ 61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2 w 307"/>
                <a:gd name="T21" fmla="*/ 246 h 307"/>
                <a:gd name="T22" fmla="*/ 0 w 307"/>
                <a:gd name="T23" fmla="*/ 230 h 307"/>
                <a:gd name="T24" fmla="*/ 0 w 307"/>
                <a:gd name="T25" fmla="*/ 76 h 307"/>
                <a:gd name="T26" fmla="*/ 2 w 307"/>
                <a:gd name="T27" fmla="*/ 60 h 307"/>
                <a:gd name="T28" fmla="*/ 13 w 307"/>
                <a:gd name="T29" fmla="*/ 33 h 307"/>
                <a:gd name="T30" fmla="*/ 33 w 307"/>
                <a:gd name="T31" fmla="*/ 13 h 307"/>
                <a:gd name="T32" fmla="*/ 61 w 307"/>
                <a:gd name="T33" fmla="*/ 0 h 307"/>
                <a:gd name="T34" fmla="*/ 76 w 307"/>
                <a:gd name="T35" fmla="*/ 0 h 307"/>
                <a:gd name="T36" fmla="*/ 230 w 307"/>
                <a:gd name="T37" fmla="*/ 0 h 307"/>
                <a:gd name="T38" fmla="*/ 246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7 w 307"/>
                <a:gd name="T45" fmla="*/ 60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7" y="246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1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1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7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23" y="2903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5 w 306"/>
                <a:gd name="T3" fmla="*/ 246 h 307"/>
                <a:gd name="T4" fmla="*/ 293 w 306"/>
                <a:gd name="T5" fmla="*/ 274 h 307"/>
                <a:gd name="T6" fmla="*/ 273 w 306"/>
                <a:gd name="T7" fmla="*/ 294 h 307"/>
                <a:gd name="T8" fmla="*/ 246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0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0 w 306"/>
                <a:gd name="T21" fmla="*/ 246 h 307"/>
                <a:gd name="T22" fmla="*/ 0 w 306"/>
                <a:gd name="T23" fmla="*/ 230 h 307"/>
                <a:gd name="T24" fmla="*/ 0 w 306"/>
                <a:gd name="T25" fmla="*/ 76 h 307"/>
                <a:gd name="T26" fmla="*/ 0 w 306"/>
                <a:gd name="T27" fmla="*/ 60 h 307"/>
                <a:gd name="T28" fmla="*/ 13 w 306"/>
                <a:gd name="T29" fmla="*/ 33 h 307"/>
                <a:gd name="T30" fmla="*/ 33 w 306"/>
                <a:gd name="T31" fmla="*/ 13 h 307"/>
                <a:gd name="T32" fmla="*/ 60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6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5 w 306"/>
                <a:gd name="T45" fmla="*/ 60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5" y="246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0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0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5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404" y="2903"/>
              <a:ext cx="102" cy="102"/>
            </a:xfrm>
            <a:custGeom>
              <a:avLst/>
              <a:gdLst>
                <a:gd name="T0" fmla="*/ 308 w 308"/>
                <a:gd name="T1" fmla="*/ 230 h 307"/>
                <a:gd name="T2" fmla="*/ 307 w 308"/>
                <a:gd name="T3" fmla="*/ 246 h 307"/>
                <a:gd name="T4" fmla="*/ 295 w 308"/>
                <a:gd name="T5" fmla="*/ 274 h 307"/>
                <a:gd name="T6" fmla="*/ 274 w 308"/>
                <a:gd name="T7" fmla="*/ 294 h 307"/>
                <a:gd name="T8" fmla="*/ 247 w 308"/>
                <a:gd name="T9" fmla="*/ 305 h 307"/>
                <a:gd name="T10" fmla="*/ 231 w 308"/>
                <a:gd name="T11" fmla="*/ 307 h 307"/>
                <a:gd name="T12" fmla="*/ 78 w 308"/>
                <a:gd name="T13" fmla="*/ 307 h 307"/>
                <a:gd name="T14" fmla="*/ 62 w 308"/>
                <a:gd name="T15" fmla="*/ 305 h 307"/>
                <a:gd name="T16" fmla="*/ 35 w 308"/>
                <a:gd name="T17" fmla="*/ 294 h 307"/>
                <a:gd name="T18" fmla="*/ 13 w 308"/>
                <a:gd name="T19" fmla="*/ 274 h 307"/>
                <a:gd name="T20" fmla="*/ 2 w 308"/>
                <a:gd name="T21" fmla="*/ 246 h 307"/>
                <a:gd name="T22" fmla="*/ 0 w 308"/>
                <a:gd name="T23" fmla="*/ 230 h 307"/>
                <a:gd name="T24" fmla="*/ 0 w 308"/>
                <a:gd name="T25" fmla="*/ 76 h 307"/>
                <a:gd name="T26" fmla="*/ 2 w 308"/>
                <a:gd name="T27" fmla="*/ 60 h 307"/>
                <a:gd name="T28" fmla="*/ 13 w 308"/>
                <a:gd name="T29" fmla="*/ 33 h 307"/>
                <a:gd name="T30" fmla="*/ 35 w 308"/>
                <a:gd name="T31" fmla="*/ 13 h 307"/>
                <a:gd name="T32" fmla="*/ 62 w 308"/>
                <a:gd name="T33" fmla="*/ 0 h 307"/>
                <a:gd name="T34" fmla="*/ 78 w 308"/>
                <a:gd name="T35" fmla="*/ 0 h 307"/>
                <a:gd name="T36" fmla="*/ 231 w 308"/>
                <a:gd name="T37" fmla="*/ 0 h 307"/>
                <a:gd name="T38" fmla="*/ 247 w 308"/>
                <a:gd name="T39" fmla="*/ 0 h 307"/>
                <a:gd name="T40" fmla="*/ 274 w 308"/>
                <a:gd name="T41" fmla="*/ 13 h 307"/>
                <a:gd name="T42" fmla="*/ 295 w 308"/>
                <a:gd name="T43" fmla="*/ 33 h 307"/>
                <a:gd name="T44" fmla="*/ 307 w 308"/>
                <a:gd name="T45" fmla="*/ 60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7" y="246"/>
                  </a:lnTo>
                  <a:lnTo>
                    <a:pt x="295" y="274"/>
                  </a:lnTo>
                  <a:lnTo>
                    <a:pt x="274" y="294"/>
                  </a:lnTo>
                  <a:lnTo>
                    <a:pt x="247" y="305"/>
                  </a:lnTo>
                  <a:lnTo>
                    <a:pt x="231" y="307"/>
                  </a:lnTo>
                  <a:lnTo>
                    <a:pt x="78" y="307"/>
                  </a:lnTo>
                  <a:lnTo>
                    <a:pt x="62" y="305"/>
                  </a:lnTo>
                  <a:lnTo>
                    <a:pt x="35" y="294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5" y="13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0"/>
                  </a:lnTo>
                  <a:lnTo>
                    <a:pt x="274" y="13"/>
                  </a:lnTo>
                  <a:lnTo>
                    <a:pt x="295" y="33"/>
                  </a:lnTo>
                  <a:lnTo>
                    <a:pt x="307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66" y="2903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7 w 307"/>
                <a:gd name="T3" fmla="*/ 246 h 307"/>
                <a:gd name="T4" fmla="*/ 294 w 307"/>
                <a:gd name="T5" fmla="*/ 274 h 307"/>
                <a:gd name="T6" fmla="*/ 274 w 307"/>
                <a:gd name="T7" fmla="*/ 294 h 307"/>
                <a:gd name="T8" fmla="*/ 246 w 307"/>
                <a:gd name="T9" fmla="*/ 305 h 307"/>
                <a:gd name="T10" fmla="*/ 230 w 307"/>
                <a:gd name="T11" fmla="*/ 307 h 307"/>
                <a:gd name="T12" fmla="*/ 76 w 307"/>
                <a:gd name="T13" fmla="*/ 307 h 307"/>
                <a:gd name="T14" fmla="*/ 62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2 w 307"/>
                <a:gd name="T21" fmla="*/ 246 h 307"/>
                <a:gd name="T22" fmla="*/ 0 w 307"/>
                <a:gd name="T23" fmla="*/ 230 h 307"/>
                <a:gd name="T24" fmla="*/ 0 w 307"/>
                <a:gd name="T25" fmla="*/ 76 h 307"/>
                <a:gd name="T26" fmla="*/ 2 w 307"/>
                <a:gd name="T27" fmla="*/ 60 h 307"/>
                <a:gd name="T28" fmla="*/ 13 w 307"/>
                <a:gd name="T29" fmla="*/ 33 h 307"/>
                <a:gd name="T30" fmla="*/ 33 w 307"/>
                <a:gd name="T31" fmla="*/ 13 h 307"/>
                <a:gd name="T32" fmla="*/ 62 w 307"/>
                <a:gd name="T33" fmla="*/ 0 h 307"/>
                <a:gd name="T34" fmla="*/ 76 w 307"/>
                <a:gd name="T35" fmla="*/ 0 h 307"/>
                <a:gd name="T36" fmla="*/ 230 w 307"/>
                <a:gd name="T37" fmla="*/ 0 h 307"/>
                <a:gd name="T38" fmla="*/ 246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7 w 307"/>
                <a:gd name="T45" fmla="*/ 60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7" y="246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7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638" y="2903"/>
              <a:ext cx="102" cy="102"/>
            </a:xfrm>
            <a:custGeom>
              <a:avLst/>
              <a:gdLst>
                <a:gd name="T0" fmla="*/ 308 w 308"/>
                <a:gd name="T1" fmla="*/ 230 h 307"/>
                <a:gd name="T2" fmla="*/ 306 w 308"/>
                <a:gd name="T3" fmla="*/ 246 h 307"/>
                <a:gd name="T4" fmla="*/ 295 w 308"/>
                <a:gd name="T5" fmla="*/ 274 h 307"/>
                <a:gd name="T6" fmla="*/ 273 w 308"/>
                <a:gd name="T7" fmla="*/ 294 h 307"/>
                <a:gd name="T8" fmla="*/ 246 w 308"/>
                <a:gd name="T9" fmla="*/ 305 h 307"/>
                <a:gd name="T10" fmla="*/ 230 w 308"/>
                <a:gd name="T11" fmla="*/ 307 h 307"/>
                <a:gd name="T12" fmla="*/ 77 w 308"/>
                <a:gd name="T13" fmla="*/ 307 h 307"/>
                <a:gd name="T14" fmla="*/ 62 w 308"/>
                <a:gd name="T15" fmla="*/ 305 h 307"/>
                <a:gd name="T16" fmla="*/ 34 w 308"/>
                <a:gd name="T17" fmla="*/ 294 h 307"/>
                <a:gd name="T18" fmla="*/ 13 w 308"/>
                <a:gd name="T19" fmla="*/ 274 h 307"/>
                <a:gd name="T20" fmla="*/ 1 w 308"/>
                <a:gd name="T21" fmla="*/ 246 h 307"/>
                <a:gd name="T22" fmla="*/ 0 w 308"/>
                <a:gd name="T23" fmla="*/ 230 h 307"/>
                <a:gd name="T24" fmla="*/ 0 w 308"/>
                <a:gd name="T25" fmla="*/ 76 h 307"/>
                <a:gd name="T26" fmla="*/ 1 w 308"/>
                <a:gd name="T27" fmla="*/ 60 h 307"/>
                <a:gd name="T28" fmla="*/ 13 w 308"/>
                <a:gd name="T29" fmla="*/ 33 h 307"/>
                <a:gd name="T30" fmla="*/ 34 w 308"/>
                <a:gd name="T31" fmla="*/ 13 h 307"/>
                <a:gd name="T32" fmla="*/ 62 w 308"/>
                <a:gd name="T33" fmla="*/ 0 h 307"/>
                <a:gd name="T34" fmla="*/ 77 w 308"/>
                <a:gd name="T35" fmla="*/ 0 h 307"/>
                <a:gd name="T36" fmla="*/ 230 w 308"/>
                <a:gd name="T37" fmla="*/ 0 h 307"/>
                <a:gd name="T38" fmla="*/ 246 w 308"/>
                <a:gd name="T39" fmla="*/ 0 h 307"/>
                <a:gd name="T40" fmla="*/ 273 w 308"/>
                <a:gd name="T41" fmla="*/ 13 h 307"/>
                <a:gd name="T42" fmla="*/ 295 w 308"/>
                <a:gd name="T43" fmla="*/ 33 h 307"/>
                <a:gd name="T44" fmla="*/ 306 w 308"/>
                <a:gd name="T45" fmla="*/ 60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6" y="246"/>
                  </a:lnTo>
                  <a:lnTo>
                    <a:pt x="295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7" y="307"/>
                  </a:lnTo>
                  <a:lnTo>
                    <a:pt x="62" y="305"/>
                  </a:lnTo>
                  <a:lnTo>
                    <a:pt x="34" y="294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4" y="13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5" y="33"/>
                  </a:lnTo>
                  <a:lnTo>
                    <a:pt x="306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510" y="2903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5 w 306"/>
                <a:gd name="T3" fmla="*/ 246 h 307"/>
                <a:gd name="T4" fmla="*/ 293 w 306"/>
                <a:gd name="T5" fmla="*/ 274 h 307"/>
                <a:gd name="T6" fmla="*/ 273 w 306"/>
                <a:gd name="T7" fmla="*/ 294 h 307"/>
                <a:gd name="T8" fmla="*/ 244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0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0 w 306"/>
                <a:gd name="T21" fmla="*/ 246 h 307"/>
                <a:gd name="T22" fmla="*/ 0 w 306"/>
                <a:gd name="T23" fmla="*/ 230 h 307"/>
                <a:gd name="T24" fmla="*/ 0 w 306"/>
                <a:gd name="T25" fmla="*/ 76 h 307"/>
                <a:gd name="T26" fmla="*/ 0 w 306"/>
                <a:gd name="T27" fmla="*/ 60 h 307"/>
                <a:gd name="T28" fmla="*/ 13 w 306"/>
                <a:gd name="T29" fmla="*/ 33 h 307"/>
                <a:gd name="T30" fmla="*/ 33 w 306"/>
                <a:gd name="T31" fmla="*/ 13 h 307"/>
                <a:gd name="T32" fmla="*/ 60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4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5 w 306"/>
                <a:gd name="T45" fmla="*/ 60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5" y="246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4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0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0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5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766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7 w 307"/>
                <a:gd name="T3" fmla="*/ 245 h 307"/>
                <a:gd name="T4" fmla="*/ 294 w 307"/>
                <a:gd name="T5" fmla="*/ 274 h 307"/>
                <a:gd name="T6" fmla="*/ 274 w 307"/>
                <a:gd name="T7" fmla="*/ 294 h 307"/>
                <a:gd name="T8" fmla="*/ 246 w 307"/>
                <a:gd name="T9" fmla="*/ 305 h 307"/>
                <a:gd name="T10" fmla="*/ 230 w 307"/>
                <a:gd name="T11" fmla="*/ 307 h 307"/>
                <a:gd name="T12" fmla="*/ 76 w 307"/>
                <a:gd name="T13" fmla="*/ 307 h 307"/>
                <a:gd name="T14" fmla="*/ 62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2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2 w 307"/>
                <a:gd name="T27" fmla="*/ 61 h 307"/>
                <a:gd name="T28" fmla="*/ 13 w 307"/>
                <a:gd name="T29" fmla="*/ 33 h 307"/>
                <a:gd name="T30" fmla="*/ 33 w 307"/>
                <a:gd name="T31" fmla="*/ 13 h 307"/>
                <a:gd name="T32" fmla="*/ 62 w 307"/>
                <a:gd name="T33" fmla="*/ 0 h 307"/>
                <a:gd name="T34" fmla="*/ 76 w 307"/>
                <a:gd name="T35" fmla="*/ 0 h 307"/>
                <a:gd name="T36" fmla="*/ 230 w 307"/>
                <a:gd name="T37" fmla="*/ 0 h 307"/>
                <a:gd name="T38" fmla="*/ 246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7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7" y="245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7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1638" y="2749"/>
              <a:ext cx="102" cy="102"/>
            </a:xfrm>
            <a:custGeom>
              <a:avLst/>
              <a:gdLst>
                <a:gd name="T0" fmla="*/ 308 w 308"/>
                <a:gd name="T1" fmla="*/ 230 h 307"/>
                <a:gd name="T2" fmla="*/ 306 w 308"/>
                <a:gd name="T3" fmla="*/ 245 h 307"/>
                <a:gd name="T4" fmla="*/ 295 w 308"/>
                <a:gd name="T5" fmla="*/ 274 h 307"/>
                <a:gd name="T6" fmla="*/ 273 w 308"/>
                <a:gd name="T7" fmla="*/ 294 h 307"/>
                <a:gd name="T8" fmla="*/ 246 w 308"/>
                <a:gd name="T9" fmla="*/ 305 h 307"/>
                <a:gd name="T10" fmla="*/ 230 w 308"/>
                <a:gd name="T11" fmla="*/ 307 h 307"/>
                <a:gd name="T12" fmla="*/ 77 w 308"/>
                <a:gd name="T13" fmla="*/ 307 h 307"/>
                <a:gd name="T14" fmla="*/ 62 w 308"/>
                <a:gd name="T15" fmla="*/ 305 h 307"/>
                <a:gd name="T16" fmla="*/ 34 w 308"/>
                <a:gd name="T17" fmla="*/ 294 h 307"/>
                <a:gd name="T18" fmla="*/ 13 w 308"/>
                <a:gd name="T19" fmla="*/ 274 h 307"/>
                <a:gd name="T20" fmla="*/ 1 w 308"/>
                <a:gd name="T21" fmla="*/ 245 h 307"/>
                <a:gd name="T22" fmla="*/ 0 w 308"/>
                <a:gd name="T23" fmla="*/ 230 h 307"/>
                <a:gd name="T24" fmla="*/ 0 w 308"/>
                <a:gd name="T25" fmla="*/ 76 h 307"/>
                <a:gd name="T26" fmla="*/ 1 w 308"/>
                <a:gd name="T27" fmla="*/ 61 h 307"/>
                <a:gd name="T28" fmla="*/ 13 w 308"/>
                <a:gd name="T29" fmla="*/ 33 h 307"/>
                <a:gd name="T30" fmla="*/ 34 w 308"/>
                <a:gd name="T31" fmla="*/ 13 h 307"/>
                <a:gd name="T32" fmla="*/ 62 w 308"/>
                <a:gd name="T33" fmla="*/ 0 h 307"/>
                <a:gd name="T34" fmla="*/ 77 w 308"/>
                <a:gd name="T35" fmla="*/ 0 h 307"/>
                <a:gd name="T36" fmla="*/ 230 w 308"/>
                <a:gd name="T37" fmla="*/ 0 h 307"/>
                <a:gd name="T38" fmla="*/ 246 w 308"/>
                <a:gd name="T39" fmla="*/ 0 h 307"/>
                <a:gd name="T40" fmla="*/ 273 w 308"/>
                <a:gd name="T41" fmla="*/ 13 h 307"/>
                <a:gd name="T42" fmla="*/ 295 w 308"/>
                <a:gd name="T43" fmla="*/ 33 h 307"/>
                <a:gd name="T44" fmla="*/ 306 w 308"/>
                <a:gd name="T45" fmla="*/ 61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6" y="245"/>
                  </a:lnTo>
                  <a:lnTo>
                    <a:pt x="295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7" y="307"/>
                  </a:lnTo>
                  <a:lnTo>
                    <a:pt x="62" y="305"/>
                  </a:lnTo>
                  <a:lnTo>
                    <a:pt x="34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4" y="13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5" y="33"/>
                  </a:lnTo>
                  <a:lnTo>
                    <a:pt x="306" y="61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510" y="2749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5 w 306"/>
                <a:gd name="T3" fmla="*/ 245 h 307"/>
                <a:gd name="T4" fmla="*/ 293 w 306"/>
                <a:gd name="T5" fmla="*/ 274 h 307"/>
                <a:gd name="T6" fmla="*/ 273 w 306"/>
                <a:gd name="T7" fmla="*/ 294 h 307"/>
                <a:gd name="T8" fmla="*/ 244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0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0 w 306"/>
                <a:gd name="T21" fmla="*/ 245 h 307"/>
                <a:gd name="T22" fmla="*/ 0 w 306"/>
                <a:gd name="T23" fmla="*/ 230 h 307"/>
                <a:gd name="T24" fmla="*/ 0 w 306"/>
                <a:gd name="T25" fmla="*/ 76 h 307"/>
                <a:gd name="T26" fmla="*/ 0 w 306"/>
                <a:gd name="T27" fmla="*/ 61 h 307"/>
                <a:gd name="T28" fmla="*/ 13 w 306"/>
                <a:gd name="T29" fmla="*/ 33 h 307"/>
                <a:gd name="T30" fmla="*/ 33 w 306"/>
                <a:gd name="T31" fmla="*/ 13 h 307"/>
                <a:gd name="T32" fmla="*/ 60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4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5 w 306"/>
                <a:gd name="T45" fmla="*/ 61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5" y="245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4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0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0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5" y="61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2150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7 w 307"/>
                <a:gd name="T3" fmla="*/ 245 h 307"/>
                <a:gd name="T4" fmla="*/ 294 w 307"/>
                <a:gd name="T5" fmla="*/ 274 h 307"/>
                <a:gd name="T6" fmla="*/ 274 w 307"/>
                <a:gd name="T7" fmla="*/ 294 h 307"/>
                <a:gd name="T8" fmla="*/ 246 w 307"/>
                <a:gd name="T9" fmla="*/ 305 h 307"/>
                <a:gd name="T10" fmla="*/ 230 w 307"/>
                <a:gd name="T11" fmla="*/ 307 h 307"/>
                <a:gd name="T12" fmla="*/ 76 w 307"/>
                <a:gd name="T13" fmla="*/ 307 h 307"/>
                <a:gd name="T14" fmla="*/ 62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1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1 w 307"/>
                <a:gd name="T27" fmla="*/ 61 h 307"/>
                <a:gd name="T28" fmla="*/ 13 w 307"/>
                <a:gd name="T29" fmla="*/ 33 h 307"/>
                <a:gd name="T30" fmla="*/ 33 w 307"/>
                <a:gd name="T31" fmla="*/ 13 h 307"/>
                <a:gd name="T32" fmla="*/ 62 w 307"/>
                <a:gd name="T33" fmla="*/ 0 h 307"/>
                <a:gd name="T34" fmla="*/ 76 w 307"/>
                <a:gd name="T35" fmla="*/ 0 h 307"/>
                <a:gd name="T36" fmla="*/ 230 w 307"/>
                <a:gd name="T37" fmla="*/ 0 h 307"/>
                <a:gd name="T38" fmla="*/ 246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7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7" y="245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7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022" y="2749"/>
              <a:ext cx="102" cy="102"/>
            </a:xfrm>
            <a:custGeom>
              <a:avLst/>
              <a:gdLst>
                <a:gd name="T0" fmla="*/ 308 w 308"/>
                <a:gd name="T1" fmla="*/ 230 h 307"/>
                <a:gd name="T2" fmla="*/ 306 w 308"/>
                <a:gd name="T3" fmla="*/ 245 h 307"/>
                <a:gd name="T4" fmla="*/ 295 w 308"/>
                <a:gd name="T5" fmla="*/ 274 h 307"/>
                <a:gd name="T6" fmla="*/ 273 w 308"/>
                <a:gd name="T7" fmla="*/ 294 h 307"/>
                <a:gd name="T8" fmla="*/ 246 w 308"/>
                <a:gd name="T9" fmla="*/ 305 h 307"/>
                <a:gd name="T10" fmla="*/ 230 w 308"/>
                <a:gd name="T11" fmla="*/ 307 h 307"/>
                <a:gd name="T12" fmla="*/ 77 w 308"/>
                <a:gd name="T13" fmla="*/ 307 h 307"/>
                <a:gd name="T14" fmla="*/ 61 w 308"/>
                <a:gd name="T15" fmla="*/ 305 h 307"/>
                <a:gd name="T16" fmla="*/ 34 w 308"/>
                <a:gd name="T17" fmla="*/ 294 h 307"/>
                <a:gd name="T18" fmla="*/ 13 w 308"/>
                <a:gd name="T19" fmla="*/ 274 h 307"/>
                <a:gd name="T20" fmla="*/ 1 w 308"/>
                <a:gd name="T21" fmla="*/ 245 h 307"/>
                <a:gd name="T22" fmla="*/ 0 w 308"/>
                <a:gd name="T23" fmla="*/ 230 h 307"/>
                <a:gd name="T24" fmla="*/ 0 w 308"/>
                <a:gd name="T25" fmla="*/ 76 h 307"/>
                <a:gd name="T26" fmla="*/ 1 w 308"/>
                <a:gd name="T27" fmla="*/ 61 h 307"/>
                <a:gd name="T28" fmla="*/ 13 w 308"/>
                <a:gd name="T29" fmla="*/ 33 h 307"/>
                <a:gd name="T30" fmla="*/ 34 w 308"/>
                <a:gd name="T31" fmla="*/ 13 h 307"/>
                <a:gd name="T32" fmla="*/ 61 w 308"/>
                <a:gd name="T33" fmla="*/ 0 h 307"/>
                <a:gd name="T34" fmla="*/ 77 w 308"/>
                <a:gd name="T35" fmla="*/ 0 h 307"/>
                <a:gd name="T36" fmla="*/ 230 w 308"/>
                <a:gd name="T37" fmla="*/ 0 h 307"/>
                <a:gd name="T38" fmla="*/ 246 w 308"/>
                <a:gd name="T39" fmla="*/ 0 h 307"/>
                <a:gd name="T40" fmla="*/ 273 w 308"/>
                <a:gd name="T41" fmla="*/ 13 h 307"/>
                <a:gd name="T42" fmla="*/ 295 w 308"/>
                <a:gd name="T43" fmla="*/ 33 h 307"/>
                <a:gd name="T44" fmla="*/ 306 w 308"/>
                <a:gd name="T45" fmla="*/ 61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6" y="245"/>
                  </a:lnTo>
                  <a:lnTo>
                    <a:pt x="295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7" y="307"/>
                  </a:lnTo>
                  <a:lnTo>
                    <a:pt x="61" y="305"/>
                  </a:lnTo>
                  <a:lnTo>
                    <a:pt x="34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4" y="13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5" y="33"/>
                  </a:lnTo>
                  <a:lnTo>
                    <a:pt x="306" y="61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894" y="2749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5 w 306"/>
                <a:gd name="T3" fmla="*/ 245 h 307"/>
                <a:gd name="T4" fmla="*/ 293 w 306"/>
                <a:gd name="T5" fmla="*/ 274 h 307"/>
                <a:gd name="T6" fmla="*/ 273 w 306"/>
                <a:gd name="T7" fmla="*/ 294 h 307"/>
                <a:gd name="T8" fmla="*/ 244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0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0 w 306"/>
                <a:gd name="T21" fmla="*/ 245 h 307"/>
                <a:gd name="T22" fmla="*/ 0 w 306"/>
                <a:gd name="T23" fmla="*/ 230 h 307"/>
                <a:gd name="T24" fmla="*/ 0 w 306"/>
                <a:gd name="T25" fmla="*/ 76 h 307"/>
                <a:gd name="T26" fmla="*/ 0 w 306"/>
                <a:gd name="T27" fmla="*/ 61 h 307"/>
                <a:gd name="T28" fmla="*/ 13 w 306"/>
                <a:gd name="T29" fmla="*/ 33 h 307"/>
                <a:gd name="T30" fmla="*/ 33 w 306"/>
                <a:gd name="T31" fmla="*/ 13 h 307"/>
                <a:gd name="T32" fmla="*/ 60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4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5 w 306"/>
                <a:gd name="T45" fmla="*/ 61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5" y="245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4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0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0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5" y="61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2534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7 w 307"/>
                <a:gd name="T3" fmla="*/ 245 h 307"/>
                <a:gd name="T4" fmla="*/ 294 w 307"/>
                <a:gd name="T5" fmla="*/ 274 h 307"/>
                <a:gd name="T6" fmla="*/ 273 w 307"/>
                <a:gd name="T7" fmla="*/ 294 h 307"/>
                <a:gd name="T8" fmla="*/ 246 w 307"/>
                <a:gd name="T9" fmla="*/ 305 h 307"/>
                <a:gd name="T10" fmla="*/ 230 w 307"/>
                <a:gd name="T11" fmla="*/ 307 h 307"/>
                <a:gd name="T12" fmla="*/ 76 w 307"/>
                <a:gd name="T13" fmla="*/ 307 h 307"/>
                <a:gd name="T14" fmla="*/ 62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1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1 w 307"/>
                <a:gd name="T27" fmla="*/ 61 h 307"/>
                <a:gd name="T28" fmla="*/ 13 w 307"/>
                <a:gd name="T29" fmla="*/ 33 h 307"/>
                <a:gd name="T30" fmla="*/ 33 w 307"/>
                <a:gd name="T31" fmla="*/ 13 h 307"/>
                <a:gd name="T32" fmla="*/ 62 w 307"/>
                <a:gd name="T33" fmla="*/ 0 h 307"/>
                <a:gd name="T34" fmla="*/ 76 w 307"/>
                <a:gd name="T35" fmla="*/ 0 h 307"/>
                <a:gd name="T36" fmla="*/ 230 w 307"/>
                <a:gd name="T37" fmla="*/ 0 h 307"/>
                <a:gd name="T38" fmla="*/ 246 w 307"/>
                <a:gd name="T39" fmla="*/ 0 h 307"/>
                <a:gd name="T40" fmla="*/ 273 w 307"/>
                <a:gd name="T41" fmla="*/ 13 h 307"/>
                <a:gd name="T42" fmla="*/ 294 w 307"/>
                <a:gd name="T43" fmla="*/ 33 h 307"/>
                <a:gd name="T44" fmla="*/ 307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7" y="245"/>
                  </a:lnTo>
                  <a:lnTo>
                    <a:pt x="294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4" y="33"/>
                  </a:lnTo>
                  <a:lnTo>
                    <a:pt x="307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2405" y="2749"/>
              <a:ext cx="103" cy="102"/>
            </a:xfrm>
            <a:custGeom>
              <a:avLst/>
              <a:gdLst>
                <a:gd name="T0" fmla="*/ 309 w 309"/>
                <a:gd name="T1" fmla="*/ 230 h 307"/>
                <a:gd name="T2" fmla="*/ 307 w 309"/>
                <a:gd name="T3" fmla="*/ 245 h 307"/>
                <a:gd name="T4" fmla="*/ 296 w 309"/>
                <a:gd name="T5" fmla="*/ 274 h 307"/>
                <a:gd name="T6" fmla="*/ 274 w 309"/>
                <a:gd name="T7" fmla="*/ 294 h 307"/>
                <a:gd name="T8" fmla="*/ 247 w 309"/>
                <a:gd name="T9" fmla="*/ 305 h 307"/>
                <a:gd name="T10" fmla="*/ 231 w 309"/>
                <a:gd name="T11" fmla="*/ 307 h 307"/>
                <a:gd name="T12" fmla="*/ 78 w 309"/>
                <a:gd name="T13" fmla="*/ 307 h 307"/>
                <a:gd name="T14" fmla="*/ 62 w 309"/>
                <a:gd name="T15" fmla="*/ 305 h 307"/>
                <a:gd name="T16" fmla="*/ 35 w 309"/>
                <a:gd name="T17" fmla="*/ 294 h 307"/>
                <a:gd name="T18" fmla="*/ 13 w 309"/>
                <a:gd name="T19" fmla="*/ 274 h 307"/>
                <a:gd name="T20" fmla="*/ 2 w 309"/>
                <a:gd name="T21" fmla="*/ 245 h 307"/>
                <a:gd name="T22" fmla="*/ 0 w 309"/>
                <a:gd name="T23" fmla="*/ 230 h 307"/>
                <a:gd name="T24" fmla="*/ 0 w 309"/>
                <a:gd name="T25" fmla="*/ 76 h 307"/>
                <a:gd name="T26" fmla="*/ 2 w 309"/>
                <a:gd name="T27" fmla="*/ 61 h 307"/>
                <a:gd name="T28" fmla="*/ 13 w 309"/>
                <a:gd name="T29" fmla="*/ 33 h 307"/>
                <a:gd name="T30" fmla="*/ 35 w 309"/>
                <a:gd name="T31" fmla="*/ 13 h 307"/>
                <a:gd name="T32" fmla="*/ 62 w 309"/>
                <a:gd name="T33" fmla="*/ 0 h 307"/>
                <a:gd name="T34" fmla="*/ 78 w 309"/>
                <a:gd name="T35" fmla="*/ 0 h 307"/>
                <a:gd name="T36" fmla="*/ 231 w 309"/>
                <a:gd name="T37" fmla="*/ 0 h 307"/>
                <a:gd name="T38" fmla="*/ 247 w 309"/>
                <a:gd name="T39" fmla="*/ 0 h 307"/>
                <a:gd name="T40" fmla="*/ 274 w 309"/>
                <a:gd name="T41" fmla="*/ 13 h 307"/>
                <a:gd name="T42" fmla="*/ 296 w 309"/>
                <a:gd name="T43" fmla="*/ 33 h 307"/>
                <a:gd name="T44" fmla="*/ 307 w 309"/>
                <a:gd name="T45" fmla="*/ 61 h 307"/>
                <a:gd name="T46" fmla="*/ 309 w 309"/>
                <a:gd name="T47" fmla="*/ 76 h 307"/>
                <a:gd name="T48" fmla="*/ 309 w 309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9" h="307">
                  <a:moveTo>
                    <a:pt x="309" y="230"/>
                  </a:moveTo>
                  <a:lnTo>
                    <a:pt x="307" y="245"/>
                  </a:lnTo>
                  <a:lnTo>
                    <a:pt x="296" y="274"/>
                  </a:lnTo>
                  <a:lnTo>
                    <a:pt x="274" y="294"/>
                  </a:lnTo>
                  <a:lnTo>
                    <a:pt x="247" y="305"/>
                  </a:lnTo>
                  <a:lnTo>
                    <a:pt x="231" y="307"/>
                  </a:lnTo>
                  <a:lnTo>
                    <a:pt x="78" y="307"/>
                  </a:lnTo>
                  <a:lnTo>
                    <a:pt x="62" y="305"/>
                  </a:lnTo>
                  <a:lnTo>
                    <a:pt x="35" y="294"/>
                  </a:lnTo>
                  <a:lnTo>
                    <a:pt x="13" y="274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35" y="13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0"/>
                  </a:lnTo>
                  <a:lnTo>
                    <a:pt x="274" y="13"/>
                  </a:lnTo>
                  <a:lnTo>
                    <a:pt x="296" y="33"/>
                  </a:lnTo>
                  <a:lnTo>
                    <a:pt x="307" y="61"/>
                  </a:lnTo>
                  <a:lnTo>
                    <a:pt x="309" y="76"/>
                  </a:lnTo>
                  <a:lnTo>
                    <a:pt x="309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2278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6 w 307"/>
                <a:gd name="T3" fmla="*/ 245 h 307"/>
                <a:gd name="T4" fmla="*/ 294 w 307"/>
                <a:gd name="T5" fmla="*/ 274 h 307"/>
                <a:gd name="T6" fmla="*/ 274 w 307"/>
                <a:gd name="T7" fmla="*/ 294 h 307"/>
                <a:gd name="T8" fmla="*/ 245 w 307"/>
                <a:gd name="T9" fmla="*/ 305 h 307"/>
                <a:gd name="T10" fmla="*/ 231 w 307"/>
                <a:gd name="T11" fmla="*/ 307 h 307"/>
                <a:gd name="T12" fmla="*/ 77 w 307"/>
                <a:gd name="T13" fmla="*/ 307 h 307"/>
                <a:gd name="T14" fmla="*/ 61 w 307"/>
                <a:gd name="T15" fmla="*/ 305 h 307"/>
                <a:gd name="T16" fmla="*/ 34 w 307"/>
                <a:gd name="T17" fmla="*/ 294 h 307"/>
                <a:gd name="T18" fmla="*/ 13 w 307"/>
                <a:gd name="T19" fmla="*/ 274 h 307"/>
                <a:gd name="T20" fmla="*/ 0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0 w 307"/>
                <a:gd name="T27" fmla="*/ 61 h 307"/>
                <a:gd name="T28" fmla="*/ 13 w 307"/>
                <a:gd name="T29" fmla="*/ 33 h 307"/>
                <a:gd name="T30" fmla="*/ 34 w 307"/>
                <a:gd name="T31" fmla="*/ 13 h 307"/>
                <a:gd name="T32" fmla="*/ 61 w 307"/>
                <a:gd name="T33" fmla="*/ 0 h 307"/>
                <a:gd name="T34" fmla="*/ 77 w 307"/>
                <a:gd name="T35" fmla="*/ 0 h 307"/>
                <a:gd name="T36" fmla="*/ 231 w 307"/>
                <a:gd name="T37" fmla="*/ 0 h 307"/>
                <a:gd name="T38" fmla="*/ 245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6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6" y="245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5" y="305"/>
                  </a:lnTo>
                  <a:lnTo>
                    <a:pt x="231" y="307"/>
                  </a:lnTo>
                  <a:lnTo>
                    <a:pt x="77" y="307"/>
                  </a:lnTo>
                  <a:lnTo>
                    <a:pt x="61" y="305"/>
                  </a:lnTo>
                  <a:lnTo>
                    <a:pt x="34" y="294"/>
                  </a:lnTo>
                  <a:lnTo>
                    <a:pt x="13" y="274"/>
                  </a:lnTo>
                  <a:lnTo>
                    <a:pt x="0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4" y="13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6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2789" y="2749"/>
              <a:ext cx="103" cy="102"/>
            </a:xfrm>
            <a:custGeom>
              <a:avLst/>
              <a:gdLst>
                <a:gd name="T0" fmla="*/ 308 w 308"/>
                <a:gd name="T1" fmla="*/ 230 h 307"/>
                <a:gd name="T2" fmla="*/ 307 w 308"/>
                <a:gd name="T3" fmla="*/ 245 h 307"/>
                <a:gd name="T4" fmla="*/ 295 w 308"/>
                <a:gd name="T5" fmla="*/ 274 h 307"/>
                <a:gd name="T6" fmla="*/ 274 w 308"/>
                <a:gd name="T7" fmla="*/ 294 h 307"/>
                <a:gd name="T8" fmla="*/ 247 w 308"/>
                <a:gd name="T9" fmla="*/ 305 h 307"/>
                <a:gd name="T10" fmla="*/ 231 w 308"/>
                <a:gd name="T11" fmla="*/ 307 h 307"/>
                <a:gd name="T12" fmla="*/ 78 w 308"/>
                <a:gd name="T13" fmla="*/ 307 h 307"/>
                <a:gd name="T14" fmla="*/ 62 w 308"/>
                <a:gd name="T15" fmla="*/ 305 h 307"/>
                <a:gd name="T16" fmla="*/ 35 w 308"/>
                <a:gd name="T17" fmla="*/ 294 h 307"/>
                <a:gd name="T18" fmla="*/ 13 w 308"/>
                <a:gd name="T19" fmla="*/ 274 h 307"/>
                <a:gd name="T20" fmla="*/ 2 w 308"/>
                <a:gd name="T21" fmla="*/ 245 h 307"/>
                <a:gd name="T22" fmla="*/ 0 w 308"/>
                <a:gd name="T23" fmla="*/ 230 h 307"/>
                <a:gd name="T24" fmla="*/ 0 w 308"/>
                <a:gd name="T25" fmla="*/ 76 h 307"/>
                <a:gd name="T26" fmla="*/ 2 w 308"/>
                <a:gd name="T27" fmla="*/ 61 h 307"/>
                <a:gd name="T28" fmla="*/ 13 w 308"/>
                <a:gd name="T29" fmla="*/ 33 h 307"/>
                <a:gd name="T30" fmla="*/ 35 w 308"/>
                <a:gd name="T31" fmla="*/ 13 h 307"/>
                <a:gd name="T32" fmla="*/ 62 w 308"/>
                <a:gd name="T33" fmla="*/ 0 h 307"/>
                <a:gd name="T34" fmla="*/ 78 w 308"/>
                <a:gd name="T35" fmla="*/ 0 h 307"/>
                <a:gd name="T36" fmla="*/ 231 w 308"/>
                <a:gd name="T37" fmla="*/ 0 h 307"/>
                <a:gd name="T38" fmla="*/ 247 w 308"/>
                <a:gd name="T39" fmla="*/ 0 h 307"/>
                <a:gd name="T40" fmla="*/ 274 w 308"/>
                <a:gd name="T41" fmla="*/ 13 h 307"/>
                <a:gd name="T42" fmla="*/ 295 w 308"/>
                <a:gd name="T43" fmla="*/ 33 h 307"/>
                <a:gd name="T44" fmla="*/ 307 w 308"/>
                <a:gd name="T45" fmla="*/ 61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7" y="245"/>
                  </a:lnTo>
                  <a:lnTo>
                    <a:pt x="295" y="274"/>
                  </a:lnTo>
                  <a:lnTo>
                    <a:pt x="274" y="294"/>
                  </a:lnTo>
                  <a:lnTo>
                    <a:pt x="247" y="305"/>
                  </a:lnTo>
                  <a:lnTo>
                    <a:pt x="231" y="307"/>
                  </a:lnTo>
                  <a:lnTo>
                    <a:pt x="78" y="307"/>
                  </a:lnTo>
                  <a:lnTo>
                    <a:pt x="62" y="305"/>
                  </a:lnTo>
                  <a:lnTo>
                    <a:pt x="35" y="294"/>
                  </a:lnTo>
                  <a:lnTo>
                    <a:pt x="13" y="274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35" y="13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0"/>
                  </a:lnTo>
                  <a:lnTo>
                    <a:pt x="274" y="13"/>
                  </a:lnTo>
                  <a:lnTo>
                    <a:pt x="295" y="33"/>
                  </a:lnTo>
                  <a:lnTo>
                    <a:pt x="307" y="61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2918" y="2749"/>
              <a:ext cx="102" cy="102"/>
            </a:xfrm>
            <a:custGeom>
              <a:avLst/>
              <a:gdLst>
                <a:gd name="T0" fmla="*/ 306 w 306"/>
                <a:gd name="T1" fmla="*/ 230 h 307"/>
                <a:gd name="T2" fmla="*/ 306 w 306"/>
                <a:gd name="T3" fmla="*/ 245 h 307"/>
                <a:gd name="T4" fmla="*/ 293 w 306"/>
                <a:gd name="T5" fmla="*/ 274 h 307"/>
                <a:gd name="T6" fmla="*/ 273 w 306"/>
                <a:gd name="T7" fmla="*/ 294 h 307"/>
                <a:gd name="T8" fmla="*/ 246 w 306"/>
                <a:gd name="T9" fmla="*/ 305 h 307"/>
                <a:gd name="T10" fmla="*/ 230 w 306"/>
                <a:gd name="T11" fmla="*/ 307 h 307"/>
                <a:gd name="T12" fmla="*/ 76 w 306"/>
                <a:gd name="T13" fmla="*/ 307 h 307"/>
                <a:gd name="T14" fmla="*/ 62 w 306"/>
                <a:gd name="T15" fmla="*/ 305 h 307"/>
                <a:gd name="T16" fmla="*/ 33 w 306"/>
                <a:gd name="T17" fmla="*/ 294 h 307"/>
                <a:gd name="T18" fmla="*/ 13 w 306"/>
                <a:gd name="T19" fmla="*/ 274 h 307"/>
                <a:gd name="T20" fmla="*/ 1 w 306"/>
                <a:gd name="T21" fmla="*/ 245 h 307"/>
                <a:gd name="T22" fmla="*/ 0 w 306"/>
                <a:gd name="T23" fmla="*/ 230 h 307"/>
                <a:gd name="T24" fmla="*/ 0 w 306"/>
                <a:gd name="T25" fmla="*/ 76 h 307"/>
                <a:gd name="T26" fmla="*/ 1 w 306"/>
                <a:gd name="T27" fmla="*/ 61 h 307"/>
                <a:gd name="T28" fmla="*/ 13 w 306"/>
                <a:gd name="T29" fmla="*/ 33 h 307"/>
                <a:gd name="T30" fmla="*/ 33 w 306"/>
                <a:gd name="T31" fmla="*/ 13 h 307"/>
                <a:gd name="T32" fmla="*/ 62 w 306"/>
                <a:gd name="T33" fmla="*/ 0 h 307"/>
                <a:gd name="T34" fmla="*/ 76 w 306"/>
                <a:gd name="T35" fmla="*/ 0 h 307"/>
                <a:gd name="T36" fmla="*/ 230 w 306"/>
                <a:gd name="T37" fmla="*/ 0 h 307"/>
                <a:gd name="T38" fmla="*/ 246 w 306"/>
                <a:gd name="T39" fmla="*/ 0 h 307"/>
                <a:gd name="T40" fmla="*/ 273 w 306"/>
                <a:gd name="T41" fmla="*/ 13 h 307"/>
                <a:gd name="T42" fmla="*/ 293 w 306"/>
                <a:gd name="T43" fmla="*/ 33 h 307"/>
                <a:gd name="T44" fmla="*/ 306 w 306"/>
                <a:gd name="T45" fmla="*/ 61 h 307"/>
                <a:gd name="T46" fmla="*/ 306 w 306"/>
                <a:gd name="T47" fmla="*/ 76 h 307"/>
                <a:gd name="T48" fmla="*/ 306 w 306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7">
                  <a:moveTo>
                    <a:pt x="306" y="230"/>
                  </a:moveTo>
                  <a:lnTo>
                    <a:pt x="306" y="245"/>
                  </a:lnTo>
                  <a:lnTo>
                    <a:pt x="293" y="274"/>
                  </a:lnTo>
                  <a:lnTo>
                    <a:pt x="273" y="294"/>
                  </a:lnTo>
                  <a:lnTo>
                    <a:pt x="246" y="305"/>
                  </a:lnTo>
                  <a:lnTo>
                    <a:pt x="230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0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6" y="61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3046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5 w 307"/>
                <a:gd name="T3" fmla="*/ 245 h 307"/>
                <a:gd name="T4" fmla="*/ 294 w 307"/>
                <a:gd name="T5" fmla="*/ 274 h 307"/>
                <a:gd name="T6" fmla="*/ 274 w 307"/>
                <a:gd name="T7" fmla="*/ 294 h 307"/>
                <a:gd name="T8" fmla="*/ 245 w 307"/>
                <a:gd name="T9" fmla="*/ 305 h 307"/>
                <a:gd name="T10" fmla="*/ 231 w 307"/>
                <a:gd name="T11" fmla="*/ 307 h 307"/>
                <a:gd name="T12" fmla="*/ 76 w 307"/>
                <a:gd name="T13" fmla="*/ 307 h 307"/>
                <a:gd name="T14" fmla="*/ 61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0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0 w 307"/>
                <a:gd name="T27" fmla="*/ 61 h 307"/>
                <a:gd name="T28" fmla="*/ 13 w 307"/>
                <a:gd name="T29" fmla="*/ 33 h 307"/>
                <a:gd name="T30" fmla="*/ 33 w 307"/>
                <a:gd name="T31" fmla="*/ 13 h 307"/>
                <a:gd name="T32" fmla="*/ 61 w 307"/>
                <a:gd name="T33" fmla="*/ 0 h 307"/>
                <a:gd name="T34" fmla="*/ 76 w 307"/>
                <a:gd name="T35" fmla="*/ 0 h 307"/>
                <a:gd name="T36" fmla="*/ 231 w 307"/>
                <a:gd name="T37" fmla="*/ 0 h 307"/>
                <a:gd name="T38" fmla="*/ 245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5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5" y="245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5" y="305"/>
                  </a:lnTo>
                  <a:lnTo>
                    <a:pt x="231" y="307"/>
                  </a:lnTo>
                  <a:lnTo>
                    <a:pt x="76" y="307"/>
                  </a:lnTo>
                  <a:lnTo>
                    <a:pt x="61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1" y="0"/>
                  </a:lnTo>
                  <a:lnTo>
                    <a:pt x="76" y="0"/>
                  </a:lnTo>
                  <a:lnTo>
                    <a:pt x="231" y="0"/>
                  </a:lnTo>
                  <a:lnTo>
                    <a:pt x="245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5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3173" y="2749"/>
              <a:ext cx="103" cy="102"/>
            </a:xfrm>
            <a:custGeom>
              <a:avLst/>
              <a:gdLst>
                <a:gd name="T0" fmla="*/ 308 w 308"/>
                <a:gd name="T1" fmla="*/ 230 h 307"/>
                <a:gd name="T2" fmla="*/ 307 w 308"/>
                <a:gd name="T3" fmla="*/ 245 h 307"/>
                <a:gd name="T4" fmla="*/ 295 w 308"/>
                <a:gd name="T5" fmla="*/ 274 h 307"/>
                <a:gd name="T6" fmla="*/ 274 w 308"/>
                <a:gd name="T7" fmla="*/ 294 h 307"/>
                <a:gd name="T8" fmla="*/ 246 w 308"/>
                <a:gd name="T9" fmla="*/ 305 h 307"/>
                <a:gd name="T10" fmla="*/ 231 w 308"/>
                <a:gd name="T11" fmla="*/ 307 h 307"/>
                <a:gd name="T12" fmla="*/ 78 w 308"/>
                <a:gd name="T13" fmla="*/ 307 h 307"/>
                <a:gd name="T14" fmla="*/ 62 w 308"/>
                <a:gd name="T15" fmla="*/ 305 h 307"/>
                <a:gd name="T16" fmla="*/ 35 w 308"/>
                <a:gd name="T17" fmla="*/ 294 h 307"/>
                <a:gd name="T18" fmla="*/ 13 w 308"/>
                <a:gd name="T19" fmla="*/ 274 h 307"/>
                <a:gd name="T20" fmla="*/ 2 w 308"/>
                <a:gd name="T21" fmla="*/ 245 h 307"/>
                <a:gd name="T22" fmla="*/ 0 w 308"/>
                <a:gd name="T23" fmla="*/ 230 h 307"/>
                <a:gd name="T24" fmla="*/ 0 w 308"/>
                <a:gd name="T25" fmla="*/ 76 h 307"/>
                <a:gd name="T26" fmla="*/ 2 w 308"/>
                <a:gd name="T27" fmla="*/ 61 h 307"/>
                <a:gd name="T28" fmla="*/ 13 w 308"/>
                <a:gd name="T29" fmla="*/ 33 h 307"/>
                <a:gd name="T30" fmla="*/ 35 w 308"/>
                <a:gd name="T31" fmla="*/ 13 h 307"/>
                <a:gd name="T32" fmla="*/ 62 w 308"/>
                <a:gd name="T33" fmla="*/ 0 h 307"/>
                <a:gd name="T34" fmla="*/ 78 w 308"/>
                <a:gd name="T35" fmla="*/ 0 h 307"/>
                <a:gd name="T36" fmla="*/ 231 w 308"/>
                <a:gd name="T37" fmla="*/ 0 h 307"/>
                <a:gd name="T38" fmla="*/ 246 w 308"/>
                <a:gd name="T39" fmla="*/ 0 h 307"/>
                <a:gd name="T40" fmla="*/ 274 w 308"/>
                <a:gd name="T41" fmla="*/ 13 h 307"/>
                <a:gd name="T42" fmla="*/ 295 w 308"/>
                <a:gd name="T43" fmla="*/ 33 h 307"/>
                <a:gd name="T44" fmla="*/ 307 w 308"/>
                <a:gd name="T45" fmla="*/ 61 h 307"/>
                <a:gd name="T46" fmla="*/ 308 w 308"/>
                <a:gd name="T47" fmla="*/ 76 h 307"/>
                <a:gd name="T48" fmla="*/ 308 w 308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7">
                  <a:moveTo>
                    <a:pt x="308" y="230"/>
                  </a:moveTo>
                  <a:lnTo>
                    <a:pt x="307" y="245"/>
                  </a:lnTo>
                  <a:lnTo>
                    <a:pt x="295" y="274"/>
                  </a:lnTo>
                  <a:lnTo>
                    <a:pt x="274" y="294"/>
                  </a:lnTo>
                  <a:lnTo>
                    <a:pt x="246" y="305"/>
                  </a:lnTo>
                  <a:lnTo>
                    <a:pt x="231" y="307"/>
                  </a:lnTo>
                  <a:lnTo>
                    <a:pt x="78" y="307"/>
                  </a:lnTo>
                  <a:lnTo>
                    <a:pt x="62" y="305"/>
                  </a:lnTo>
                  <a:lnTo>
                    <a:pt x="35" y="294"/>
                  </a:lnTo>
                  <a:lnTo>
                    <a:pt x="13" y="274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13" y="33"/>
                  </a:lnTo>
                  <a:lnTo>
                    <a:pt x="35" y="13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6" y="0"/>
                  </a:lnTo>
                  <a:lnTo>
                    <a:pt x="274" y="13"/>
                  </a:lnTo>
                  <a:lnTo>
                    <a:pt x="295" y="33"/>
                  </a:lnTo>
                  <a:lnTo>
                    <a:pt x="307" y="61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2662" y="2749"/>
              <a:ext cx="102" cy="102"/>
            </a:xfrm>
            <a:custGeom>
              <a:avLst/>
              <a:gdLst>
                <a:gd name="T0" fmla="*/ 307 w 307"/>
                <a:gd name="T1" fmla="*/ 230 h 307"/>
                <a:gd name="T2" fmla="*/ 306 w 307"/>
                <a:gd name="T3" fmla="*/ 245 h 307"/>
                <a:gd name="T4" fmla="*/ 294 w 307"/>
                <a:gd name="T5" fmla="*/ 274 h 307"/>
                <a:gd name="T6" fmla="*/ 274 w 307"/>
                <a:gd name="T7" fmla="*/ 294 h 307"/>
                <a:gd name="T8" fmla="*/ 245 w 307"/>
                <a:gd name="T9" fmla="*/ 305 h 307"/>
                <a:gd name="T10" fmla="*/ 231 w 307"/>
                <a:gd name="T11" fmla="*/ 307 h 307"/>
                <a:gd name="T12" fmla="*/ 77 w 307"/>
                <a:gd name="T13" fmla="*/ 307 h 307"/>
                <a:gd name="T14" fmla="*/ 61 w 307"/>
                <a:gd name="T15" fmla="*/ 305 h 307"/>
                <a:gd name="T16" fmla="*/ 33 w 307"/>
                <a:gd name="T17" fmla="*/ 294 h 307"/>
                <a:gd name="T18" fmla="*/ 13 w 307"/>
                <a:gd name="T19" fmla="*/ 274 h 307"/>
                <a:gd name="T20" fmla="*/ 0 w 307"/>
                <a:gd name="T21" fmla="*/ 245 h 307"/>
                <a:gd name="T22" fmla="*/ 0 w 307"/>
                <a:gd name="T23" fmla="*/ 230 h 307"/>
                <a:gd name="T24" fmla="*/ 0 w 307"/>
                <a:gd name="T25" fmla="*/ 76 h 307"/>
                <a:gd name="T26" fmla="*/ 0 w 307"/>
                <a:gd name="T27" fmla="*/ 61 h 307"/>
                <a:gd name="T28" fmla="*/ 13 w 307"/>
                <a:gd name="T29" fmla="*/ 33 h 307"/>
                <a:gd name="T30" fmla="*/ 33 w 307"/>
                <a:gd name="T31" fmla="*/ 13 h 307"/>
                <a:gd name="T32" fmla="*/ 61 w 307"/>
                <a:gd name="T33" fmla="*/ 0 h 307"/>
                <a:gd name="T34" fmla="*/ 77 w 307"/>
                <a:gd name="T35" fmla="*/ 0 h 307"/>
                <a:gd name="T36" fmla="*/ 231 w 307"/>
                <a:gd name="T37" fmla="*/ 0 h 307"/>
                <a:gd name="T38" fmla="*/ 245 w 307"/>
                <a:gd name="T39" fmla="*/ 0 h 307"/>
                <a:gd name="T40" fmla="*/ 274 w 307"/>
                <a:gd name="T41" fmla="*/ 13 h 307"/>
                <a:gd name="T42" fmla="*/ 294 w 307"/>
                <a:gd name="T43" fmla="*/ 33 h 307"/>
                <a:gd name="T44" fmla="*/ 306 w 307"/>
                <a:gd name="T45" fmla="*/ 61 h 307"/>
                <a:gd name="T46" fmla="*/ 307 w 307"/>
                <a:gd name="T47" fmla="*/ 76 h 307"/>
                <a:gd name="T48" fmla="*/ 307 w 307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7">
                  <a:moveTo>
                    <a:pt x="307" y="230"/>
                  </a:moveTo>
                  <a:lnTo>
                    <a:pt x="306" y="245"/>
                  </a:lnTo>
                  <a:lnTo>
                    <a:pt x="294" y="274"/>
                  </a:lnTo>
                  <a:lnTo>
                    <a:pt x="274" y="294"/>
                  </a:lnTo>
                  <a:lnTo>
                    <a:pt x="245" y="305"/>
                  </a:lnTo>
                  <a:lnTo>
                    <a:pt x="231" y="307"/>
                  </a:lnTo>
                  <a:lnTo>
                    <a:pt x="77" y="307"/>
                  </a:lnTo>
                  <a:lnTo>
                    <a:pt x="61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0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0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6" y="61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1766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7 w 307"/>
                <a:gd name="T3" fmla="*/ 246 h 306"/>
                <a:gd name="T4" fmla="*/ 294 w 307"/>
                <a:gd name="T5" fmla="*/ 273 h 306"/>
                <a:gd name="T6" fmla="*/ 274 w 307"/>
                <a:gd name="T7" fmla="*/ 293 h 306"/>
                <a:gd name="T8" fmla="*/ 246 w 307"/>
                <a:gd name="T9" fmla="*/ 306 h 306"/>
                <a:gd name="T10" fmla="*/ 230 w 307"/>
                <a:gd name="T11" fmla="*/ 306 h 306"/>
                <a:gd name="T12" fmla="*/ 76 w 307"/>
                <a:gd name="T13" fmla="*/ 306 h 306"/>
                <a:gd name="T14" fmla="*/ 62 w 307"/>
                <a:gd name="T15" fmla="*/ 306 h 306"/>
                <a:gd name="T16" fmla="*/ 33 w 307"/>
                <a:gd name="T17" fmla="*/ 293 h 306"/>
                <a:gd name="T18" fmla="*/ 13 w 307"/>
                <a:gd name="T19" fmla="*/ 273 h 306"/>
                <a:gd name="T20" fmla="*/ 2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2 w 307"/>
                <a:gd name="T27" fmla="*/ 60 h 306"/>
                <a:gd name="T28" fmla="*/ 13 w 307"/>
                <a:gd name="T29" fmla="*/ 33 h 306"/>
                <a:gd name="T30" fmla="*/ 33 w 307"/>
                <a:gd name="T31" fmla="*/ 12 h 306"/>
                <a:gd name="T32" fmla="*/ 62 w 307"/>
                <a:gd name="T33" fmla="*/ 1 h 306"/>
                <a:gd name="T34" fmla="*/ 76 w 307"/>
                <a:gd name="T35" fmla="*/ 0 h 306"/>
                <a:gd name="T36" fmla="*/ 230 w 307"/>
                <a:gd name="T37" fmla="*/ 0 h 306"/>
                <a:gd name="T38" fmla="*/ 246 w 307"/>
                <a:gd name="T39" fmla="*/ 1 h 306"/>
                <a:gd name="T40" fmla="*/ 274 w 307"/>
                <a:gd name="T41" fmla="*/ 12 h 306"/>
                <a:gd name="T42" fmla="*/ 294 w 307"/>
                <a:gd name="T43" fmla="*/ 33 h 306"/>
                <a:gd name="T44" fmla="*/ 307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7" y="246"/>
                  </a:lnTo>
                  <a:lnTo>
                    <a:pt x="294" y="273"/>
                  </a:lnTo>
                  <a:lnTo>
                    <a:pt x="274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2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4" y="12"/>
                  </a:lnTo>
                  <a:lnTo>
                    <a:pt x="294" y="33"/>
                  </a:lnTo>
                  <a:lnTo>
                    <a:pt x="307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0"/>
            <p:cNvSpPr>
              <a:spLocks/>
            </p:cNvSpPr>
            <p:nvPr/>
          </p:nvSpPr>
          <p:spPr bwMode="auto">
            <a:xfrm>
              <a:off x="1638" y="2621"/>
              <a:ext cx="102" cy="102"/>
            </a:xfrm>
            <a:custGeom>
              <a:avLst/>
              <a:gdLst>
                <a:gd name="T0" fmla="*/ 308 w 308"/>
                <a:gd name="T1" fmla="*/ 230 h 306"/>
                <a:gd name="T2" fmla="*/ 306 w 308"/>
                <a:gd name="T3" fmla="*/ 246 h 306"/>
                <a:gd name="T4" fmla="*/ 295 w 308"/>
                <a:gd name="T5" fmla="*/ 273 h 306"/>
                <a:gd name="T6" fmla="*/ 273 w 308"/>
                <a:gd name="T7" fmla="*/ 293 h 306"/>
                <a:gd name="T8" fmla="*/ 246 w 308"/>
                <a:gd name="T9" fmla="*/ 306 h 306"/>
                <a:gd name="T10" fmla="*/ 230 w 308"/>
                <a:gd name="T11" fmla="*/ 306 h 306"/>
                <a:gd name="T12" fmla="*/ 77 w 308"/>
                <a:gd name="T13" fmla="*/ 306 h 306"/>
                <a:gd name="T14" fmla="*/ 62 w 308"/>
                <a:gd name="T15" fmla="*/ 306 h 306"/>
                <a:gd name="T16" fmla="*/ 34 w 308"/>
                <a:gd name="T17" fmla="*/ 293 h 306"/>
                <a:gd name="T18" fmla="*/ 13 w 308"/>
                <a:gd name="T19" fmla="*/ 273 h 306"/>
                <a:gd name="T20" fmla="*/ 1 w 308"/>
                <a:gd name="T21" fmla="*/ 246 h 306"/>
                <a:gd name="T22" fmla="*/ 0 w 308"/>
                <a:gd name="T23" fmla="*/ 230 h 306"/>
                <a:gd name="T24" fmla="*/ 0 w 308"/>
                <a:gd name="T25" fmla="*/ 76 h 306"/>
                <a:gd name="T26" fmla="*/ 1 w 308"/>
                <a:gd name="T27" fmla="*/ 60 h 306"/>
                <a:gd name="T28" fmla="*/ 13 w 308"/>
                <a:gd name="T29" fmla="*/ 33 h 306"/>
                <a:gd name="T30" fmla="*/ 34 w 308"/>
                <a:gd name="T31" fmla="*/ 12 h 306"/>
                <a:gd name="T32" fmla="*/ 62 w 308"/>
                <a:gd name="T33" fmla="*/ 1 h 306"/>
                <a:gd name="T34" fmla="*/ 77 w 308"/>
                <a:gd name="T35" fmla="*/ 0 h 306"/>
                <a:gd name="T36" fmla="*/ 230 w 308"/>
                <a:gd name="T37" fmla="*/ 0 h 306"/>
                <a:gd name="T38" fmla="*/ 246 w 308"/>
                <a:gd name="T39" fmla="*/ 1 h 306"/>
                <a:gd name="T40" fmla="*/ 273 w 308"/>
                <a:gd name="T41" fmla="*/ 12 h 306"/>
                <a:gd name="T42" fmla="*/ 295 w 308"/>
                <a:gd name="T43" fmla="*/ 33 h 306"/>
                <a:gd name="T44" fmla="*/ 306 w 308"/>
                <a:gd name="T45" fmla="*/ 60 h 306"/>
                <a:gd name="T46" fmla="*/ 308 w 308"/>
                <a:gd name="T47" fmla="*/ 76 h 306"/>
                <a:gd name="T48" fmla="*/ 308 w 308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6">
                  <a:moveTo>
                    <a:pt x="308" y="230"/>
                  </a:moveTo>
                  <a:lnTo>
                    <a:pt x="306" y="246"/>
                  </a:lnTo>
                  <a:lnTo>
                    <a:pt x="295" y="273"/>
                  </a:lnTo>
                  <a:lnTo>
                    <a:pt x="273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7" y="306"/>
                  </a:lnTo>
                  <a:lnTo>
                    <a:pt x="62" y="306"/>
                  </a:lnTo>
                  <a:lnTo>
                    <a:pt x="34" y="293"/>
                  </a:lnTo>
                  <a:lnTo>
                    <a:pt x="13" y="273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2"/>
                  </a:lnTo>
                  <a:lnTo>
                    <a:pt x="295" y="33"/>
                  </a:lnTo>
                  <a:lnTo>
                    <a:pt x="306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1"/>
            <p:cNvSpPr>
              <a:spLocks/>
            </p:cNvSpPr>
            <p:nvPr/>
          </p:nvSpPr>
          <p:spPr bwMode="auto">
            <a:xfrm>
              <a:off x="1510" y="2621"/>
              <a:ext cx="102" cy="102"/>
            </a:xfrm>
            <a:custGeom>
              <a:avLst/>
              <a:gdLst>
                <a:gd name="T0" fmla="*/ 306 w 306"/>
                <a:gd name="T1" fmla="*/ 230 h 306"/>
                <a:gd name="T2" fmla="*/ 305 w 306"/>
                <a:gd name="T3" fmla="*/ 246 h 306"/>
                <a:gd name="T4" fmla="*/ 293 w 306"/>
                <a:gd name="T5" fmla="*/ 273 h 306"/>
                <a:gd name="T6" fmla="*/ 273 w 306"/>
                <a:gd name="T7" fmla="*/ 293 h 306"/>
                <a:gd name="T8" fmla="*/ 244 w 306"/>
                <a:gd name="T9" fmla="*/ 306 h 306"/>
                <a:gd name="T10" fmla="*/ 230 w 306"/>
                <a:gd name="T11" fmla="*/ 306 h 306"/>
                <a:gd name="T12" fmla="*/ 76 w 306"/>
                <a:gd name="T13" fmla="*/ 306 h 306"/>
                <a:gd name="T14" fmla="*/ 60 w 306"/>
                <a:gd name="T15" fmla="*/ 306 h 306"/>
                <a:gd name="T16" fmla="*/ 33 w 306"/>
                <a:gd name="T17" fmla="*/ 293 h 306"/>
                <a:gd name="T18" fmla="*/ 13 w 306"/>
                <a:gd name="T19" fmla="*/ 273 h 306"/>
                <a:gd name="T20" fmla="*/ 0 w 306"/>
                <a:gd name="T21" fmla="*/ 246 h 306"/>
                <a:gd name="T22" fmla="*/ 0 w 306"/>
                <a:gd name="T23" fmla="*/ 230 h 306"/>
                <a:gd name="T24" fmla="*/ 0 w 306"/>
                <a:gd name="T25" fmla="*/ 76 h 306"/>
                <a:gd name="T26" fmla="*/ 0 w 306"/>
                <a:gd name="T27" fmla="*/ 60 h 306"/>
                <a:gd name="T28" fmla="*/ 13 w 306"/>
                <a:gd name="T29" fmla="*/ 33 h 306"/>
                <a:gd name="T30" fmla="*/ 33 w 306"/>
                <a:gd name="T31" fmla="*/ 12 h 306"/>
                <a:gd name="T32" fmla="*/ 60 w 306"/>
                <a:gd name="T33" fmla="*/ 1 h 306"/>
                <a:gd name="T34" fmla="*/ 76 w 306"/>
                <a:gd name="T35" fmla="*/ 0 h 306"/>
                <a:gd name="T36" fmla="*/ 230 w 306"/>
                <a:gd name="T37" fmla="*/ 0 h 306"/>
                <a:gd name="T38" fmla="*/ 244 w 306"/>
                <a:gd name="T39" fmla="*/ 1 h 306"/>
                <a:gd name="T40" fmla="*/ 273 w 306"/>
                <a:gd name="T41" fmla="*/ 12 h 306"/>
                <a:gd name="T42" fmla="*/ 293 w 306"/>
                <a:gd name="T43" fmla="*/ 33 h 306"/>
                <a:gd name="T44" fmla="*/ 305 w 306"/>
                <a:gd name="T45" fmla="*/ 60 h 306"/>
                <a:gd name="T46" fmla="*/ 306 w 306"/>
                <a:gd name="T47" fmla="*/ 76 h 306"/>
                <a:gd name="T48" fmla="*/ 306 w 306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6">
                  <a:moveTo>
                    <a:pt x="306" y="230"/>
                  </a:moveTo>
                  <a:lnTo>
                    <a:pt x="305" y="246"/>
                  </a:lnTo>
                  <a:lnTo>
                    <a:pt x="293" y="273"/>
                  </a:lnTo>
                  <a:lnTo>
                    <a:pt x="273" y="293"/>
                  </a:lnTo>
                  <a:lnTo>
                    <a:pt x="244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0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1"/>
                  </a:lnTo>
                  <a:lnTo>
                    <a:pt x="273" y="12"/>
                  </a:lnTo>
                  <a:lnTo>
                    <a:pt x="293" y="33"/>
                  </a:lnTo>
                  <a:lnTo>
                    <a:pt x="305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2"/>
            <p:cNvSpPr>
              <a:spLocks/>
            </p:cNvSpPr>
            <p:nvPr/>
          </p:nvSpPr>
          <p:spPr bwMode="auto">
            <a:xfrm>
              <a:off x="2150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7 w 307"/>
                <a:gd name="T3" fmla="*/ 246 h 306"/>
                <a:gd name="T4" fmla="*/ 294 w 307"/>
                <a:gd name="T5" fmla="*/ 273 h 306"/>
                <a:gd name="T6" fmla="*/ 274 w 307"/>
                <a:gd name="T7" fmla="*/ 293 h 306"/>
                <a:gd name="T8" fmla="*/ 246 w 307"/>
                <a:gd name="T9" fmla="*/ 306 h 306"/>
                <a:gd name="T10" fmla="*/ 230 w 307"/>
                <a:gd name="T11" fmla="*/ 306 h 306"/>
                <a:gd name="T12" fmla="*/ 76 w 307"/>
                <a:gd name="T13" fmla="*/ 306 h 306"/>
                <a:gd name="T14" fmla="*/ 62 w 307"/>
                <a:gd name="T15" fmla="*/ 306 h 306"/>
                <a:gd name="T16" fmla="*/ 33 w 307"/>
                <a:gd name="T17" fmla="*/ 293 h 306"/>
                <a:gd name="T18" fmla="*/ 13 w 307"/>
                <a:gd name="T19" fmla="*/ 273 h 306"/>
                <a:gd name="T20" fmla="*/ 1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1 w 307"/>
                <a:gd name="T27" fmla="*/ 60 h 306"/>
                <a:gd name="T28" fmla="*/ 13 w 307"/>
                <a:gd name="T29" fmla="*/ 33 h 306"/>
                <a:gd name="T30" fmla="*/ 33 w 307"/>
                <a:gd name="T31" fmla="*/ 12 h 306"/>
                <a:gd name="T32" fmla="*/ 62 w 307"/>
                <a:gd name="T33" fmla="*/ 1 h 306"/>
                <a:gd name="T34" fmla="*/ 76 w 307"/>
                <a:gd name="T35" fmla="*/ 0 h 306"/>
                <a:gd name="T36" fmla="*/ 230 w 307"/>
                <a:gd name="T37" fmla="*/ 0 h 306"/>
                <a:gd name="T38" fmla="*/ 246 w 307"/>
                <a:gd name="T39" fmla="*/ 1 h 306"/>
                <a:gd name="T40" fmla="*/ 274 w 307"/>
                <a:gd name="T41" fmla="*/ 12 h 306"/>
                <a:gd name="T42" fmla="*/ 294 w 307"/>
                <a:gd name="T43" fmla="*/ 33 h 306"/>
                <a:gd name="T44" fmla="*/ 307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7" y="246"/>
                  </a:lnTo>
                  <a:lnTo>
                    <a:pt x="294" y="273"/>
                  </a:lnTo>
                  <a:lnTo>
                    <a:pt x="274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2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4" y="12"/>
                  </a:lnTo>
                  <a:lnTo>
                    <a:pt x="294" y="33"/>
                  </a:lnTo>
                  <a:lnTo>
                    <a:pt x="307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3"/>
            <p:cNvSpPr>
              <a:spLocks/>
            </p:cNvSpPr>
            <p:nvPr/>
          </p:nvSpPr>
          <p:spPr bwMode="auto">
            <a:xfrm>
              <a:off x="2022" y="2621"/>
              <a:ext cx="102" cy="102"/>
            </a:xfrm>
            <a:custGeom>
              <a:avLst/>
              <a:gdLst>
                <a:gd name="T0" fmla="*/ 308 w 308"/>
                <a:gd name="T1" fmla="*/ 230 h 306"/>
                <a:gd name="T2" fmla="*/ 306 w 308"/>
                <a:gd name="T3" fmla="*/ 246 h 306"/>
                <a:gd name="T4" fmla="*/ 295 w 308"/>
                <a:gd name="T5" fmla="*/ 273 h 306"/>
                <a:gd name="T6" fmla="*/ 273 w 308"/>
                <a:gd name="T7" fmla="*/ 293 h 306"/>
                <a:gd name="T8" fmla="*/ 246 w 308"/>
                <a:gd name="T9" fmla="*/ 306 h 306"/>
                <a:gd name="T10" fmla="*/ 230 w 308"/>
                <a:gd name="T11" fmla="*/ 306 h 306"/>
                <a:gd name="T12" fmla="*/ 77 w 308"/>
                <a:gd name="T13" fmla="*/ 306 h 306"/>
                <a:gd name="T14" fmla="*/ 61 w 308"/>
                <a:gd name="T15" fmla="*/ 306 h 306"/>
                <a:gd name="T16" fmla="*/ 34 w 308"/>
                <a:gd name="T17" fmla="*/ 293 h 306"/>
                <a:gd name="T18" fmla="*/ 13 w 308"/>
                <a:gd name="T19" fmla="*/ 273 h 306"/>
                <a:gd name="T20" fmla="*/ 1 w 308"/>
                <a:gd name="T21" fmla="*/ 246 h 306"/>
                <a:gd name="T22" fmla="*/ 0 w 308"/>
                <a:gd name="T23" fmla="*/ 230 h 306"/>
                <a:gd name="T24" fmla="*/ 0 w 308"/>
                <a:gd name="T25" fmla="*/ 76 h 306"/>
                <a:gd name="T26" fmla="*/ 1 w 308"/>
                <a:gd name="T27" fmla="*/ 60 h 306"/>
                <a:gd name="T28" fmla="*/ 13 w 308"/>
                <a:gd name="T29" fmla="*/ 33 h 306"/>
                <a:gd name="T30" fmla="*/ 34 w 308"/>
                <a:gd name="T31" fmla="*/ 12 h 306"/>
                <a:gd name="T32" fmla="*/ 61 w 308"/>
                <a:gd name="T33" fmla="*/ 1 h 306"/>
                <a:gd name="T34" fmla="*/ 77 w 308"/>
                <a:gd name="T35" fmla="*/ 0 h 306"/>
                <a:gd name="T36" fmla="*/ 230 w 308"/>
                <a:gd name="T37" fmla="*/ 0 h 306"/>
                <a:gd name="T38" fmla="*/ 246 w 308"/>
                <a:gd name="T39" fmla="*/ 1 h 306"/>
                <a:gd name="T40" fmla="*/ 273 w 308"/>
                <a:gd name="T41" fmla="*/ 12 h 306"/>
                <a:gd name="T42" fmla="*/ 295 w 308"/>
                <a:gd name="T43" fmla="*/ 33 h 306"/>
                <a:gd name="T44" fmla="*/ 306 w 308"/>
                <a:gd name="T45" fmla="*/ 60 h 306"/>
                <a:gd name="T46" fmla="*/ 308 w 308"/>
                <a:gd name="T47" fmla="*/ 76 h 306"/>
                <a:gd name="T48" fmla="*/ 308 w 308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6">
                  <a:moveTo>
                    <a:pt x="308" y="230"/>
                  </a:moveTo>
                  <a:lnTo>
                    <a:pt x="306" y="246"/>
                  </a:lnTo>
                  <a:lnTo>
                    <a:pt x="295" y="273"/>
                  </a:lnTo>
                  <a:lnTo>
                    <a:pt x="273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7" y="306"/>
                  </a:lnTo>
                  <a:lnTo>
                    <a:pt x="61" y="306"/>
                  </a:lnTo>
                  <a:lnTo>
                    <a:pt x="34" y="293"/>
                  </a:lnTo>
                  <a:lnTo>
                    <a:pt x="13" y="273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2"/>
                  </a:lnTo>
                  <a:lnTo>
                    <a:pt x="295" y="33"/>
                  </a:lnTo>
                  <a:lnTo>
                    <a:pt x="306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4"/>
            <p:cNvSpPr>
              <a:spLocks/>
            </p:cNvSpPr>
            <p:nvPr/>
          </p:nvSpPr>
          <p:spPr bwMode="auto">
            <a:xfrm>
              <a:off x="1894" y="2621"/>
              <a:ext cx="102" cy="102"/>
            </a:xfrm>
            <a:custGeom>
              <a:avLst/>
              <a:gdLst>
                <a:gd name="T0" fmla="*/ 306 w 306"/>
                <a:gd name="T1" fmla="*/ 230 h 306"/>
                <a:gd name="T2" fmla="*/ 305 w 306"/>
                <a:gd name="T3" fmla="*/ 246 h 306"/>
                <a:gd name="T4" fmla="*/ 293 w 306"/>
                <a:gd name="T5" fmla="*/ 273 h 306"/>
                <a:gd name="T6" fmla="*/ 273 w 306"/>
                <a:gd name="T7" fmla="*/ 293 h 306"/>
                <a:gd name="T8" fmla="*/ 244 w 306"/>
                <a:gd name="T9" fmla="*/ 306 h 306"/>
                <a:gd name="T10" fmla="*/ 230 w 306"/>
                <a:gd name="T11" fmla="*/ 306 h 306"/>
                <a:gd name="T12" fmla="*/ 76 w 306"/>
                <a:gd name="T13" fmla="*/ 306 h 306"/>
                <a:gd name="T14" fmla="*/ 60 w 306"/>
                <a:gd name="T15" fmla="*/ 306 h 306"/>
                <a:gd name="T16" fmla="*/ 33 w 306"/>
                <a:gd name="T17" fmla="*/ 293 h 306"/>
                <a:gd name="T18" fmla="*/ 13 w 306"/>
                <a:gd name="T19" fmla="*/ 273 h 306"/>
                <a:gd name="T20" fmla="*/ 0 w 306"/>
                <a:gd name="T21" fmla="*/ 246 h 306"/>
                <a:gd name="T22" fmla="*/ 0 w 306"/>
                <a:gd name="T23" fmla="*/ 230 h 306"/>
                <a:gd name="T24" fmla="*/ 0 w 306"/>
                <a:gd name="T25" fmla="*/ 76 h 306"/>
                <a:gd name="T26" fmla="*/ 0 w 306"/>
                <a:gd name="T27" fmla="*/ 60 h 306"/>
                <a:gd name="T28" fmla="*/ 13 w 306"/>
                <a:gd name="T29" fmla="*/ 33 h 306"/>
                <a:gd name="T30" fmla="*/ 33 w 306"/>
                <a:gd name="T31" fmla="*/ 12 h 306"/>
                <a:gd name="T32" fmla="*/ 60 w 306"/>
                <a:gd name="T33" fmla="*/ 1 h 306"/>
                <a:gd name="T34" fmla="*/ 76 w 306"/>
                <a:gd name="T35" fmla="*/ 0 h 306"/>
                <a:gd name="T36" fmla="*/ 230 w 306"/>
                <a:gd name="T37" fmla="*/ 0 h 306"/>
                <a:gd name="T38" fmla="*/ 244 w 306"/>
                <a:gd name="T39" fmla="*/ 1 h 306"/>
                <a:gd name="T40" fmla="*/ 273 w 306"/>
                <a:gd name="T41" fmla="*/ 12 h 306"/>
                <a:gd name="T42" fmla="*/ 293 w 306"/>
                <a:gd name="T43" fmla="*/ 33 h 306"/>
                <a:gd name="T44" fmla="*/ 305 w 306"/>
                <a:gd name="T45" fmla="*/ 60 h 306"/>
                <a:gd name="T46" fmla="*/ 306 w 306"/>
                <a:gd name="T47" fmla="*/ 76 h 306"/>
                <a:gd name="T48" fmla="*/ 306 w 306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6">
                  <a:moveTo>
                    <a:pt x="306" y="230"/>
                  </a:moveTo>
                  <a:lnTo>
                    <a:pt x="305" y="246"/>
                  </a:lnTo>
                  <a:lnTo>
                    <a:pt x="293" y="273"/>
                  </a:lnTo>
                  <a:lnTo>
                    <a:pt x="273" y="293"/>
                  </a:lnTo>
                  <a:lnTo>
                    <a:pt x="244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0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1"/>
                  </a:lnTo>
                  <a:lnTo>
                    <a:pt x="273" y="12"/>
                  </a:lnTo>
                  <a:lnTo>
                    <a:pt x="293" y="33"/>
                  </a:lnTo>
                  <a:lnTo>
                    <a:pt x="305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5"/>
            <p:cNvSpPr>
              <a:spLocks/>
            </p:cNvSpPr>
            <p:nvPr/>
          </p:nvSpPr>
          <p:spPr bwMode="auto">
            <a:xfrm>
              <a:off x="2534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7 w 307"/>
                <a:gd name="T3" fmla="*/ 246 h 306"/>
                <a:gd name="T4" fmla="*/ 294 w 307"/>
                <a:gd name="T5" fmla="*/ 273 h 306"/>
                <a:gd name="T6" fmla="*/ 273 w 307"/>
                <a:gd name="T7" fmla="*/ 293 h 306"/>
                <a:gd name="T8" fmla="*/ 246 w 307"/>
                <a:gd name="T9" fmla="*/ 306 h 306"/>
                <a:gd name="T10" fmla="*/ 230 w 307"/>
                <a:gd name="T11" fmla="*/ 306 h 306"/>
                <a:gd name="T12" fmla="*/ 76 w 307"/>
                <a:gd name="T13" fmla="*/ 306 h 306"/>
                <a:gd name="T14" fmla="*/ 62 w 307"/>
                <a:gd name="T15" fmla="*/ 306 h 306"/>
                <a:gd name="T16" fmla="*/ 33 w 307"/>
                <a:gd name="T17" fmla="*/ 293 h 306"/>
                <a:gd name="T18" fmla="*/ 13 w 307"/>
                <a:gd name="T19" fmla="*/ 273 h 306"/>
                <a:gd name="T20" fmla="*/ 1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1 w 307"/>
                <a:gd name="T27" fmla="*/ 60 h 306"/>
                <a:gd name="T28" fmla="*/ 13 w 307"/>
                <a:gd name="T29" fmla="*/ 33 h 306"/>
                <a:gd name="T30" fmla="*/ 33 w 307"/>
                <a:gd name="T31" fmla="*/ 12 h 306"/>
                <a:gd name="T32" fmla="*/ 62 w 307"/>
                <a:gd name="T33" fmla="*/ 1 h 306"/>
                <a:gd name="T34" fmla="*/ 76 w 307"/>
                <a:gd name="T35" fmla="*/ 0 h 306"/>
                <a:gd name="T36" fmla="*/ 230 w 307"/>
                <a:gd name="T37" fmla="*/ 0 h 306"/>
                <a:gd name="T38" fmla="*/ 246 w 307"/>
                <a:gd name="T39" fmla="*/ 1 h 306"/>
                <a:gd name="T40" fmla="*/ 273 w 307"/>
                <a:gd name="T41" fmla="*/ 12 h 306"/>
                <a:gd name="T42" fmla="*/ 294 w 307"/>
                <a:gd name="T43" fmla="*/ 33 h 306"/>
                <a:gd name="T44" fmla="*/ 307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7" y="246"/>
                  </a:lnTo>
                  <a:lnTo>
                    <a:pt x="294" y="273"/>
                  </a:lnTo>
                  <a:lnTo>
                    <a:pt x="273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2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2"/>
                  </a:lnTo>
                  <a:lnTo>
                    <a:pt x="294" y="33"/>
                  </a:lnTo>
                  <a:lnTo>
                    <a:pt x="307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2405" y="2621"/>
              <a:ext cx="103" cy="102"/>
            </a:xfrm>
            <a:custGeom>
              <a:avLst/>
              <a:gdLst>
                <a:gd name="T0" fmla="*/ 309 w 309"/>
                <a:gd name="T1" fmla="*/ 230 h 306"/>
                <a:gd name="T2" fmla="*/ 307 w 309"/>
                <a:gd name="T3" fmla="*/ 246 h 306"/>
                <a:gd name="T4" fmla="*/ 296 w 309"/>
                <a:gd name="T5" fmla="*/ 273 h 306"/>
                <a:gd name="T6" fmla="*/ 274 w 309"/>
                <a:gd name="T7" fmla="*/ 293 h 306"/>
                <a:gd name="T8" fmla="*/ 247 w 309"/>
                <a:gd name="T9" fmla="*/ 306 h 306"/>
                <a:gd name="T10" fmla="*/ 231 w 309"/>
                <a:gd name="T11" fmla="*/ 306 h 306"/>
                <a:gd name="T12" fmla="*/ 78 w 309"/>
                <a:gd name="T13" fmla="*/ 306 h 306"/>
                <a:gd name="T14" fmla="*/ 62 w 309"/>
                <a:gd name="T15" fmla="*/ 306 h 306"/>
                <a:gd name="T16" fmla="*/ 35 w 309"/>
                <a:gd name="T17" fmla="*/ 293 h 306"/>
                <a:gd name="T18" fmla="*/ 13 w 309"/>
                <a:gd name="T19" fmla="*/ 273 h 306"/>
                <a:gd name="T20" fmla="*/ 2 w 309"/>
                <a:gd name="T21" fmla="*/ 246 h 306"/>
                <a:gd name="T22" fmla="*/ 0 w 309"/>
                <a:gd name="T23" fmla="*/ 230 h 306"/>
                <a:gd name="T24" fmla="*/ 0 w 309"/>
                <a:gd name="T25" fmla="*/ 76 h 306"/>
                <a:gd name="T26" fmla="*/ 2 w 309"/>
                <a:gd name="T27" fmla="*/ 60 h 306"/>
                <a:gd name="T28" fmla="*/ 13 w 309"/>
                <a:gd name="T29" fmla="*/ 33 h 306"/>
                <a:gd name="T30" fmla="*/ 35 w 309"/>
                <a:gd name="T31" fmla="*/ 12 h 306"/>
                <a:gd name="T32" fmla="*/ 62 w 309"/>
                <a:gd name="T33" fmla="*/ 1 h 306"/>
                <a:gd name="T34" fmla="*/ 78 w 309"/>
                <a:gd name="T35" fmla="*/ 0 h 306"/>
                <a:gd name="T36" fmla="*/ 231 w 309"/>
                <a:gd name="T37" fmla="*/ 0 h 306"/>
                <a:gd name="T38" fmla="*/ 247 w 309"/>
                <a:gd name="T39" fmla="*/ 1 h 306"/>
                <a:gd name="T40" fmla="*/ 274 w 309"/>
                <a:gd name="T41" fmla="*/ 12 h 306"/>
                <a:gd name="T42" fmla="*/ 296 w 309"/>
                <a:gd name="T43" fmla="*/ 33 h 306"/>
                <a:gd name="T44" fmla="*/ 307 w 309"/>
                <a:gd name="T45" fmla="*/ 60 h 306"/>
                <a:gd name="T46" fmla="*/ 309 w 309"/>
                <a:gd name="T47" fmla="*/ 76 h 306"/>
                <a:gd name="T48" fmla="*/ 309 w 309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9" h="306">
                  <a:moveTo>
                    <a:pt x="309" y="230"/>
                  </a:moveTo>
                  <a:lnTo>
                    <a:pt x="307" y="246"/>
                  </a:lnTo>
                  <a:lnTo>
                    <a:pt x="296" y="273"/>
                  </a:lnTo>
                  <a:lnTo>
                    <a:pt x="274" y="293"/>
                  </a:lnTo>
                  <a:lnTo>
                    <a:pt x="247" y="306"/>
                  </a:lnTo>
                  <a:lnTo>
                    <a:pt x="231" y="306"/>
                  </a:lnTo>
                  <a:lnTo>
                    <a:pt x="78" y="306"/>
                  </a:lnTo>
                  <a:lnTo>
                    <a:pt x="62" y="306"/>
                  </a:lnTo>
                  <a:lnTo>
                    <a:pt x="35" y="293"/>
                  </a:lnTo>
                  <a:lnTo>
                    <a:pt x="13" y="273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5" y="12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1"/>
                  </a:lnTo>
                  <a:lnTo>
                    <a:pt x="274" y="12"/>
                  </a:lnTo>
                  <a:lnTo>
                    <a:pt x="296" y="33"/>
                  </a:lnTo>
                  <a:lnTo>
                    <a:pt x="307" y="60"/>
                  </a:lnTo>
                  <a:lnTo>
                    <a:pt x="309" y="76"/>
                  </a:lnTo>
                  <a:lnTo>
                    <a:pt x="309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2278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6 w 307"/>
                <a:gd name="T3" fmla="*/ 246 h 306"/>
                <a:gd name="T4" fmla="*/ 294 w 307"/>
                <a:gd name="T5" fmla="*/ 273 h 306"/>
                <a:gd name="T6" fmla="*/ 274 w 307"/>
                <a:gd name="T7" fmla="*/ 293 h 306"/>
                <a:gd name="T8" fmla="*/ 245 w 307"/>
                <a:gd name="T9" fmla="*/ 306 h 306"/>
                <a:gd name="T10" fmla="*/ 231 w 307"/>
                <a:gd name="T11" fmla="*/ 306 h 306"/>
                <a:gd name="T12" fmla="*/ 77 w 307"/>
                <a:gd name="T13" fmla="*/ 306 h 306"/>
                <a:gd name="T14" fmla="*/ 61 w 307"/>
                <a:gd name="T15" fmla="*/ 306 h 306"/>
                <a:gd name="T16" fmla="*/ 34 w 307"/>
                <a:gd name="T17" fmla="*/ 293 h 306"/>
                <a:gd name="T18" fmla="*/ 13 w 307"/>
                <a:gd name="T19" fmla="*/ 273 h 306"/>
                <a:gd name="T20" fmla="*/ 0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0 w 307"/>
                <a:gd name="T27" fmla="*/ 60 h 306"/>
                <a:gd name="T28" fmla="*/ 13 w 307"/>
                <a:gd name="T29" fmla="*/ 33 h 306"/>
                <a:gd name="T30" fmla="*/ 34 w 307"/>
                <a:gd name="T31" fmla="*/ 12 h 306"/>
                <a:gd name="T32" fmla="*/ 61 w 307"/>
                <a:gd name="T33" fmla="*/ 1 h 306"/>
                <a:gd name="T34" fmla="*/ 77 w 307"/>
                <a:gd name="T35" fmla="*/ 0 h 306"/>
                <a:gd name="T36" fmla="*/ 231 w 307"/>
                <a:gd name="T37" fmla="*/ 0 h 306"/>
                <a:gd name="T38" fmla="*/ 245 w 307"/>
                <a:gd name="T39" fmla="*/ 1 h 306"/>
                <a:gd name="T40" fmla="*/ 274 w 307"/>
                <a:gd name="T41" fmla="*/ 12 h 306"/>
                <a:gd name="T42" fmla="*/ 294 w 307"/>
                <a:gd name="T43" fmla="*/ 33 h 306"/>
                <a:gd name="T44" fmla="*/ 306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6" y="246"/>
                  </a:lnTo>
                  <a:lnTo>
                    <a:pt x="294" y="273"/>
                  </a:lnTo>
                  <a:lnTo>
                    <a:pt x="274" y="293"/>
                  </a:lnTo>
                  <a:lnTo>
                    <a:pt x="245" y="306"/>
                  </a:lnTo>
                  <a:lnTo>
                    <a:pt x="231" y="306"/>
                  </a:lnTo>
                  <a:lnTo>
                    <a:pt x="77" y="306"/>
                  </a:lnTo>
                  <a:lnTo>
                    <a:pt x="61" y="306"/>
                  </a:lnTo>
                  <a:lnTo>
                    <a:pt x="34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2"/>
                  </a:lnTo>
                  <a:lnTo>
                    <a:pt x="294" y="33"/>
                  </a:lnTo>
                  <a:lnTo>
                    <a:pt x="306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2789" y="2621"/>
              <a:ext cx="103" cy="102"/>
            </a:xfrm>
            <a:custGeom>
              <a:avLst/>
              <a:gdLst>
                <a:gd name="T0" fmla="*/ 308 w 308"/>
                <a:gd name="T1" fmla="*/ 230 h 306"/>
                <a:gd name="T2" fmla="*/ 307 w 308"/>
                <a:gd name="T3" fmla="*/ 246 h 306"/>
                <a:gd name="T4" fmla="*/ 295 w 308"/>
                <a:gd name="T5" fmla="*/ 273 h 306"/>
                <a:gd name="T6" fmla="*/ 274 w 308"/>
                <a:gd name="T7" fmla="*/ 293 h 306"/>
                <a:gd name="T8" fmla="*/ 247 w 308"/>
                <a:gd name="T9" fmla="*/ 306 h 306"/>
                <a:gd name="T10" fmla="*/ 231 w 308"/>
                <a:gd name="T11" fmla="*/ 306 h 306"/>
                <a:gd name="T12" fmla="*/ 78 w 308"/>
                <a:gd name="T13" fmla="*/ 306 h 306"/>
                <a:gd name="T14" fmla="*/ 62 w 308"/>
                <a:gd name="T15" fmla="*/ 306 h 306"/>
                <a:gd name="T16" fmla="*/ 35 w 308"/>
                <a:gd name="T17" fmla="*/ 293 h 306"/>
                <a:gd name="T18" fmla="*/ 13 w 308"/>
                <a:gd name="T19" fmla="*/ 273 h 306"/>
                <a:gd name="T20" fmla="*/ 2 w 308"/>
                <a:gd name="T21" fmla="*/ 246 h 306"/>
                <a:gd name="T22" fmla="*/ 0 w 308"/>
                <a:gd name="T23" fmla="*/ 230 h 306"/>
                <a:gd name="T24" fmla="*/ 0 w 308"/>
                <a:gd name="T25" fmla="*/ 76 h 306"/>
                <a:gd name="T26" fmla="*/ 2 w 308"/>
                <a:gd name="T27" fmla="*/ 60 h 306"/>
                <a:gd name="T28" fmla="*/ 13 w 308"/>
                <a:gd name="T29" fmla="*/ 33 h 306"/>
                <a:gd name="T30" fmla="*/ 35 w 308"/>
                <a:gd name="T31" fmla="*/ 12 h 306"/>
                <a:gd name="T32" fmla="*/ 62 w 308"/>
                <a:gd name="T33" fmla="*/ 1 h 306"/>
                <a:gd name="T34" fmla="*/ 78 w 308"/>
                <a:gd name="T35" fmla="*/ 0 h 306"/>
                <a:gd name="T36" fmla="*/ 231 w 308"/>
                <a:gd name="T37" fmla="*/ 0 h 306"/>
                <a:gd name="T38" fmla="*/ 247 w 308"/>
                <a:gd name="T39" fmla="*/ 1 h 306"/>
                <a:gd name="T40" fmla="*/ 274 w 308"/>
                <a:gd name="T41" fmla="*/ 12 h 306"/>
                <a:gd name="T42" fmla="*/ 295 w 308"/>
                <a:gd name="T43" fmla="*/ 33 h 306"/>
                <a:gd name="T44" fmla="*/ 307 w 308"/>
                <a:gd name="T45" fmla="*/ 60 h 306"/>
                <a:gd name="T46" fmla="*/ 308 w 308"/>
                <a:gd name="T47" fmla="*/ 76 h 306"/>
                <a:gd name="T48" fmla="*/ 308 w 308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6">
                  <a:moveTo>
                    <a:pt x="308" y="230"/>
                  </a:moveTo>
                  <a:lnTo>
                    <a:pt x="307" y="246"/>
                  </a:lnTo>
                  <a:lnTo>
                    <a:pt x="295" y="273"/>
                  </a:lnTo>
                  <a:lnTo>
                    <a:pt x="274" y="293"/>
                  </a:lnTo>
                  <a:lnTo>
                    <a:pt x="247" y="306"/>
                  </a:lnTo>
                  <a:lnTo>
                    <a:pt x="231" y="306"/>
                  </a:lnTo>
                  <a:lnTo>
                    <a:pt x="78" y="306"/>
                  </a:lnTo>
                  <a:lnTo>
                    <a:pt x="62" y="306"/>
                  </a:lnTo>
                  <a:lnTo>
                    <a:pt x="35" y="293"/>
                  </a:lnTo>
                  <a:lnTo>
                    <a:pt x="13" y="273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5" y="12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1"/>
                  </a:lnTo>
                  <a:lnTo>
                    <a:pt x="274" y="12"/>
                  </a:lnTo>
                  <a:lnTo>
                    <a:pt x="295" y="33"/>
                  </a:lnTo>
                  <a:lnTo>
                    <a:pt x="307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9"/>
            <p:cNvSpPr>
              <a:spLocks/>
            </p:cNvSpPr>
            <p:nvPr/>
          </p:nvSpPr>
          <p:spPr bwMode="auto">
            <a:xfrm>
              <a:off x="2918" y="2621"/>
              <a:ext cx="102" cy="102"/>
            </a:xfrm>
            <a:custGeom>
              <a:avLst/>
              <a:gdLst>
                <a:gd name="T0" fmla="*/ 306 w 306"/>
                <a:gd name="T1" fmla="*/ 230 h 306"/>
                <a:gd name="T2" fmla="*/ 306 w 306"/>
                <a:gd name="T3" fmla="*/ 246 h 306"/>
                <a:gd name="T4" fmla="*/ 293 w 306"/>
                <a:gd name="T5" fmla="*/ 273 h 306"/>
                <a:gd name="T6" fmla="*/ 273 w 306"/>
                <a:gd name="T7" fmla="*/ 293 h 306"/>
                <a:gd name="T8" fmla="*/ 246 w 306"/>
                <a:gd name="T9" fmla="*/ 306 h 306"/>
                <a:gd name="T10" fmla="*/ 230 w 306"/>
                <a:gd name="T11" fmla="*/ 306 h 306"/>
                <a:gd name="T12" fmla="*/ 76 w 306"/>
                <a:gd name="T13" fmla="*/ 306 h 306"/>
                <a:gd name="T14" fmla="*/ 62 w 306"/>
                <a:gd name="T15" fmla="*/ 306 h 306"/>
                <a:gd name="T16" fmla="*/ 33 w 306"/>
                <a:gd name="T17" fmla="*/ 293 h 306"/>
                <a:gd name="T18" fmla="*/ 13 w 306"/>
                <a:gd name="T19" fmla="*/ 273 h 306"/>
                <a:gd name="T20" fmla="*/ 1 w 306"/>
                <a:gd name="T21" fmla="*/ 246 h 306"/>
                <a:gd name="T22" fmla="*/ 0 w 306"/>
                <a:gd name="T23" fmla="*/ 230 h 306"/>
                <a:gd name="T24" fmla="*/ 0 w 306"/>
                <a:gd name="T25" fmla="*/ 76 h 306"/>
                <a:gd name="T26" fmla="*/ 1 w 306"/>
                <a:gd name="T27" fmla="*/ 60 h 306"/>
                <a:gd name="T28" fmla="*/ 13 w 306"/>
                <a:gd name="T29" fmla="*/ 33 h 306"/>
                <a:gd name="T30" fmla="*/ 33 w 306"/>
                <a:gd name="T31" fmla="*/ 12 h 306"/>
                <a:gd name="T32" fmla="*/ 62 w 306"/>
                <a:gd name="T33" fmla="*/ 1 h 306"/>
                <a:gd name="T34" fmla="*/ 76 w 306"/>
                <a:gd name="T35" fmla="*/ 0 h 306"/>
                <a:gd name="T36" fmla="*/ 230 w 306"/>
                <a:gd name="T37" fmla="*/ 0 h 306"/>
                <a:gd name="T38" fmla="*/ 246 w 306"/>
                <a:gd name="T39" fmla="*/ 1 h 306"/>
                <a:gd name="T40" fmla="*/ 273 w 306"/>
                <a:gd name="T41" fmla="*/ 12 h 306"/>
                <a:gd name="T42" fmla="*/ 293 w 306"/>
                <a:gd name="T43" fmla="*/ 33 h 306"/>
                <a:gd name="T44" fmla="*/ 306 w 306"/>
                <a:gd name="T45" fmla="*/ 60 h 306"/>
                <a:gd name="T46" fmla="*/ 306 w 306"/>
                <a:gd name="T47" fmla="*/ 76 h 306"/>
                <a:gd name="T48" fmla="*/ 306 w 306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6">
                  <a:moveTo>
                    <a:pt x="306" y="230"/>
                  </a:moveTo>
                  <a:lnTo>
                    <a:pt x="306" y="246"/>
                  </a:lnTo>
                  <a:lnTo>
                    <a:pt x="293" y="273"/>
                  </a:lnTo>
                  <a:lnTo>
                    <a:pt x="273" y="293"/>
                  </a:lnTo>
                  <a:lnTo>
                    <a:pt x="246" y="306"/>
                  </a:lnTo>
                  <a:lnTo>
                    <a:pt x="230" y="306"/>
                  </a:lnTo>
                  <a:lnTo>
                    <a:pt x="76" y="306"/>
                  </a:lnTo>
                  <a:lnTo>
                    <a:pt x="62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2"/>
                  </a:lnTo>
                  <a:lnTo>
                    <a:pt x="293" y="33"/>
                  </a:lnTo>
                  <a:lnTo>
                    <a:pt x="306" y="60"/>
                  </a:lnTo>
                  <a:lnTo>
                    <a:pt x="306" y="76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3046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5 w 307"/>
                <a:gd name="T3" fmla="*/ 246 h 306"/>
                <a:gd name="T4" fmla="*/ 294 w 307"/>
                <a:gd name="T5" fmla="*/ 273 h 306"/>
                <a:gd name="T6" fmla="*/ 274 w 307"/>
                <a:gd name="T7" fmla="*/ 293 h 306"/>
                <a:gd name="T8" fmla="*/ 245 w 307"/>
                <a:gd name="T9" fmla="*/ 306 h 306"/>
                <a:gd name="T10" fmla="*/ 231 w 307"/>
                <a:gd name="T11" fmla="*/ 306 h 306"/>
                <a:gd name="T12" fmla="*/ 76 w 307"/>
                <a:gd name="T13" fmla="*/ 306 h 306"/>
                <a:gd name="T14" fmla="*/ 61 w 307"/>
                <a:gd name="T15" fmla="*/ 306 h 306"/>
                <a:gd name="T16" fmla="*/ 33 w 307"/>
                <a:gd name="T17" fmla="*/ 293 h 306"/>
                <a:gd name="T18" fmla="*/ 13 w 307"/>
                <a:gd name="T19" fmla="*/ 273 h 306"/>
                <a:gd name="T20" fmla="*/ 0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0 w 307"/>
                <a:gd name="T27" fmla="*/ 60 h 306"/>
                <a:gd name="T28" fmla="*/ 13 w 307"/>
                <a:gd name="T29" fmla="*/ 33 h 306"/>
                <a:gd name="T30" fmla="*/ 33 w 307"/>
                <a:gd name="T31" fmla="*/ 12 h 306"/>
                <a:gd name="T32" fmla="*/ 61 w 307"/>
                <a:gd name="T33" fmla="*/ 1 h 306"/>
                <a:gd name="T34" fmla="*/ 76 w 307"/>
                <a:gd name="T35" fmla="*/ 0 h 306"/>
                <a:gd name="T36" fmla="*/ 231 w 307"/>
                <a:gd name="T37" fmla="*/ 0 h 306"/>
                <a:gd name="T38" fmla="*/ 245 w 307"/>
                <a:gd name="T39" fmla="*/ 1 h 306"/>
                <a:gd name="T40" fmla="*/ 274 w 307"/>
                <a:gd name="T41" fmla="*/ 12 h 306"/>
                <a:gd name="T42" fmla="*/ 294 w 307"/>
                <a:gd name="T43" fmla="*/ 33 h 306"/>
                <a:gd name="T44" fmla="*/ 305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5" y="246"/>
                  </a:lnTo>
                  <a:lnTo>
                    <a:pt x="294" y="273"/>
                  </a:lnTo>
                  <a:lnTo>
                    <a:pt x="274" y="293"/>
                  </a:lnTo>
                  <a:lnTo>
                    <a:pt x="245" y="306"/>
                  </a:lnTo>
                  <a:lnTo>
                    <a:pt x="231" y="306"/>
                  </a:lnTo>
                  <a:lnTo>
                    <a:pt x="76" y="306"/>
                  </a:lnTo>
                  <a:lnTo>
                    <a:pt x="61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1" y="1"/>
                  </a:lnTo>
                  <a:lnTo>
                    <a:pt x="76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2"/>
                  </a:lnTo>
                  <a:lnTo>
                    <a:pt x="294" y="33"/>
                  </a:lnTo>
                  <a:lnTo>
                    <a:pt x="305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3173" y="2621"/>
              <a:ext cx="103" cy="102"/>
            </a:xfrm>
            <a:custGeom>
              <a:avLst/>
              <a:gdLst>
                <a:gd name="T0" fmla="*/ 308 w 308"/>
                <a:gd name="T1" fmla="*/ 230 h 306"/>
                <a:gd name="T2" fmla="*/ 307 w 308"/>
                <a:gd name="T3" fmla="*/ 246 h 306"/>
                <a:gd name="T4" fmla="*/ 295 w 308"/>
                <a:gd name="T5" fmla="*/ 273 h 306"/>
                <a:gd name="T6" fmla="*/ 274 w 308"/>
                <a:gd name="T7" fmla="*/ 293 h 306"/>
                <a:gd name="T8" fmla="*/ 246 w 308"/>
                <a:gd name="T9" fmla="*/ 306 h 306"/>
                <a:gd name="T10" fmla="*/ 231 w 308"/>
                <a:gd name="T11" fmla="*/ 306 h 306"/>
                <a:gd name="T12" fmla="*/ 78 w 308"/>
                <a:gd name="T13" fmla="*/ 306 h 306"/>
                <a:gd name="T14" fmla="*/ 62 w 308"/>
                <a:gd name="T15" fmla="*/ 306 h 306"/>
                <a:gd name="T16" fmla="*/ 35 w 308"/>
                <a:gd name="T17" fmla="*/ 293 h 306"/>
                <a:gd name="T18" fmla="*/ 13 w 308"/>
                <a:gd name="T19" fmla="*/ 273 h 306"/>
                <a:gd name="T20" fmla="*/ 2 w 308"/>
                <a:gd name="T21" fmla="*/ 246 h 306"/>
                <a:gd name="T22" fmla="*/ 0 w 308"/>
                <a:gd name="T23" fmla="*/ 230 h 306"/>
                <a:gd name="T24" fmla="*/ 0 w 308"/>
                <a:gd name="T25" fmla="*/ 76 h 306"/>
                <a:gd name="T26" fmla="*/ 2 w 308"/>
                <a:gd name="T27" fmla="*/ 60 h 306"/>
                <a:gd name="T28" fmla="*/ 13 w 308"/>
                <a:gd name="T29" fmla="*/ 33 h 306"/>
                <a:gd name="T30" fmla="*/ 35 w 308"/>
                <a:gd name="T31" fmla="*/ 12 h 306"/>
                <a:gd name="T32" fmla="*/ 62 w 308"/>
                <a:gd name="T33" fmla="*/ 1 h 306"/>
                <a:gd name="T34" fmla="*/ 78 w 308"/>
                <a:gd name="T35" fmla="*/ 0 h 306"/>
                <a:gd name="T36" fmla="*/ 231 w 308"/>
                <a:gd name="T37" fmla="*/ 0 h 306"/>
                <a:gd name="T38" fmla="*/ 246 w 308"/>
                <a:gd name="T39" fmla="*/ 1 h 306"/>
                <a:gd name="T40" fmla="*/ 274 w 308"/>
                <a:gd name="T41" fmla="*/ 12 h 306"/>
                <a:gd name="T42" fmla="*/ 295 w 308"/>
                <a:gd name="T43" fmla="*/ 33 h 306"/>
                <a:gd name="T44" fmla="*/ 307 w 308"/>
                <a:gd name="T45" fmla="*/ 60 h 306"/>
                <a:gd name="T46" fmla="*/ 308 w 308"/>
                <a:gd name="T47" fmla="*/ 76 h 306"/>
                <a:gd name="T48" fmla="*/ 308 w 308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6">
                  <a:moveTo>
                    <a:pt x="308" y="230"/>
                  </a:moveTo>
                  <a:lnTo>
                    <a:pt x="307" y="246"/>
                  </a:lnTo>
                  <a:lnTo>
                    <a:pt x="295" y="273"/>
                  </a:lnTo>
                  <a:lnTo>
                    <a:pt x="274" y="293"/>
                  </a:lnTo>
                  <a:lnTo>
                    <a:pt x="246" y="306"/>
                  </a:lnTo>
                  <a:lnTo>
                    <a:pt x="231" y="306"/>
                  </a:lnTo>
                  <a:lnTo>
                    <a:pt x="78" y="306"/>
                  </a:lnTo>
                  <a:lnTo>
                    <a:pt x="62" y="306"/>
                  </a:lnTo>
                  <a:lnTo>
                    <a:pt x="35" y="293"/>
                  </a:lnTo>
                  <a:lnTo>
                    <a:pt x="13" y="273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5" y="12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6" y="1"/>
                  </a:lnTo>
                  <a:lnTo>
                    <a:pt x="274" y="12"/>
                  </a:lnTo>
                  <a:lnTo>
                    <a:pt x="295" y="33"/>
                  </a:lnTo>
                  <a:lnTo>
                    <a:pt x="307" y="60"/>
                  </a:lnTo>
                  <a:lnTo>
                    <a:pt x="308" y="76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2"/>
            <p:cNvSpPr>
              <a:spLocks/>
            </p:cNvSpPr>
            <p:nvPr/>
          </p:nvSpPr>
          <p:spPr bwMode="auto">
            <a:xfrm>
              <a:off x="2662" y="2621"/>
              <a:ext cx="102" cy="102"/>
            </a:xfrm>
            <a:custGeom>
              <a:avLst/>
              <a:gdLst>
                <a:gd name="T0" fmla="*/ 307 w 307"/>
                <a:gd name="T1" fmla="*/ 230 h 306"/>
                <a:gd name="T2" fmla="*/ 306 w 307"/>
                <a:gd name="T3" fmla="*/ 246 h 306"/>
                <a:gd name="T4" fmla="*/ 294 w 307"/>
                <a:gd name="T5" fmla="*/ 273 h 306"/>
                <a:gd name="T6" fmla="*/ 274 w 307"/>
                <a:gd name="T7" fmla="*/ 293 h 306"/>
                <a:gd name="T8" fmla="*/ 245 w 307"/>
                <a:gd name="T9" fmla="*/ 306 h 306"/>
                <a:gd name="T10" fmla="*/ 231 w 307"/>
                <a:gd name="T11" fmla="*/ 306 h 306"/>
                <a:gd name="T12" fmla="*/ 77 w 307"/>
                <a:gd name="T13" fmla="*/ 306 h 306"/>
                <a:gd name="T14" fmla="*/ 61 w 307"/>
                <a:gd name="T15" fmla="*/ 306 h 306"/>
                <a:gd name="T16" fmla="*/ 33 w 307"/>
                <a:gd name="T17" fmla="*/ 293 h 306"/>
                <a:gd name="T18" fmla="*/ 13 w 307"/>
                <a:gd name="T19" fmla="*/ 273 h 306"/>
                <a:gd name="T20" fmla="*/ 0 w 307"/>
                <a:gd name="T21" fmla="*/ 246 h 306"/>
                <a:gd name="T22" fmla="*/ 0 w 307"/>
                <a:gd name="T23" fmla="*/ 230 h 306"/>
                <a:gd name="T24" fmla="*/ 0 w 307"/>
                <a:gd name="T25" fmla="*/ 76 h 306"/>
                <a:gd name="T26" fmla="*/ 0 w 307"/>
                <a:gd name="T27" fmla="*/ 60 h 306"/>
                <a:gd name="T28" fmla="*/ 13 w 307"/>
                <a:gd name="T29" fmla="*/ 33 h 306"/>
                <a:gd name="T30" fmla="*/ 33 w 307"/>
                <a:gd name="T31" fmla="*/ 12 h 306"/>
                <a:gd name="T32" fmla="*/ 61 w 307"/>
                <a:gd name="T33" fmla="*/ 1 h 306"/>
                <a:gd name="T34" fmla="*/ 77 w 307"/>
                <a:gd name="T35" fmla="*/ 0 h 306"/>
                <a:gd name="T36" fmla="*/ 231 w 307"/>
                <a:gd name="T37" fmla="*/ 0 h 306"/>
                <a:gd name="T38" fmla="*/ 245 w 307"/>
                <a:gd name="T39" fmla="*/ 1 h 306"/>
                <a:gd name="T40" fmla="*/ 274 w 307"/>
                <a:gd name="T41" fmla="*/ 12 h 306"/>
                <a:gd name="T42" fmla="*/ 294 w 307"/>
                <a:gd name="T43" fmla="*/ 33 h 306"/>
                <a:gd name="T44" fmla="*/ 306 w 307"/>
                <a:gd name="T45" fmla="*/ 60 h 306"/>
                <a:gd name="T46" fmla="*/ 307 w 307"/>
                <a:gd name="T47" fmla="*/ 76 h 306"/>
                <a:gd name="T48" fmla="*/ 307 w 307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6">
                  <a:moveTo>
                    <a:pt x="307" y="230"/>
                  </a:moveTo>
                  <a:lnTo>
                    <a:pt x="306" y="246"/>
                  </a:lnTo>
                  <a:lnTo>
                    <a:pt x="294" y="273"/>
                  </a:lnTo>
                  <a:lnTo>
                    <a:pt x="274" y="293"/>
                  </a:lnTo>
                  <a:lnTo>
                    <a:pt x="245" y="306"/>
                  </a:lnTo>
                  <a:lnTo>
                    <a:pt x="231" y="306"/>
                  </a:lnTo>
                  <a:lnTo>
                    <a:pt x="77" y="306"/>
                  </a:lnTo>
                  <a:lnTo>
                    <a:pt x="61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2"/>
                  </a:lnTo>
                  <a:lnTo>
                    <a:pt x="294" y="33"/>
                  </a:lnTo>
                  <a:lnTo>
                    <a:pt x="306" y="60"/>
                  </a:lnTo>
                  <a:lnTo>
                    <a:pt x="307" y="76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3"/>
            <p:cNvSpPr>
              <a:spLocks/>
            </p:cNvSpPr>
            <p:nvPr/>
          </p:nvSpPr>
          <p:spPr bwMode="auto">
            <a:xfrm>
              <a:off x="1766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7 w 307"/>
                <a:gd name="T3" fmla="*/ 246 h 308"/>
                <a:gd name="T4" fmla="*/ 294 w 307"/>
                <a:gd name="T5" fmla="*/ 274 h 308"/>
                <a:gd name="T6" fmla="*/ 274 w 307"/>
                <a:gd name="T7" fmla="*/ 295 h 308"/>
                <a:gd name="T8" fmla="*/ 246 w 307"/>
                <a:gd name="T9" fmla="*/ 307 h 308"/>
                <a:gd name="T10" fmla="*/ 230 w 307"/>
                <a:gd name="T11" fmla="*/ 308 h 308"/>
                <a:gd name="T12" fmla="*/ 76 w 307"/>
                <a:gd name="T13" fmla="*/ 308 h 308"/>
                <a:gd name="T14" fmla="*/ 62 w 307"/>
                <a:gd name="T15" fmla="*/ 307 h 308"/>
                <a:gd name="T16" fmla="*/ 33 w 307"/>
                <a:gd name="T17" fmla="*/ 295 h 308"/>
                <a:gd name="T18" fmla="*/ 13 w 307"/>
                <a:gd name="T19" fmla="*/ 274 h 308"/>
                <a:gd name="T20" fmla="*/ 2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2 w 307"/>
                <a:gd name="T27" fmla="*/ 62 h 308"/>
                <a:gd name="T28" fmla="*/ 13 w 307"/>
                <a:gd name="T29" fmla="*/ 35 h 308"/>
                <a:gd name="T30" fmla="*/ 33 w 307"/>
                <a:gd name="T31" fmla="*/ 13 h 308"/>
                <a:gd name="T32" fmla="*/ 62 w 307"/>
                <a:gd name="T33" fmla="*/ 1 h 308"/>
                <a:gd name="T34" fmla="*/ 76 w 307"/>
                <a:gd name="T35" fmla="*/ 0 h 308"/>
                <a:gd name="T36" fmla="*/ 230 w 307"/>
                <a:gd name="T37" fmla="*/ 0 h 308"/>
                <a:gd name="T38" fmla="*/ 246 w 307"/>
                <a:gd name="T39" fmla="*/ 1 h 308"/>
                <a:gd name="T40" fmla="*/ 274 w 307"/>
                <a:gd name="T41" fmla="*/ 13 h 308"/>
                <a:gd name="T42" fmla="*/ 294 w 307"/>
                <a:gd name="T43" fmla="*/ 35 h 308"/>
                <a:gd name="T44" fmla="*/ 307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7" y="246"/>
                  </a:lnTo>
                  <a:lnTo>
                    <a:pt x="294" y="274"/>
                  </a:lnTo>
                  <a:lnTo>
                    <a:pt x="274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2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4"/>
            <p:cNvSpPr>
              <a:spLocks/>
            </p:cNvSpPr>
            <p:nvPr/>
          </p:nvSpPr>
          <p:spPr bwMode="auto">
            <a:xfrm>
              <a:off x="1638" y="2493"/>
              <a:ext cx="102" cy="102"/>
            </a:xfrm>
            <a:custGeom>
              <a:avLst/>
              <a:gdLst>
                <a:gd name="T0" fmla="*/ 308 w 308"/>
                <a:gd name="T1" fmla="*/ 230 h 308"/>
                <a:gd name="T2" fmla="*/ 306 w 308"/>
                <a:gd name="T3" fmla="*/ 246 h 308"/>
                <a:gd name="T4" fmla="*/ 295 w 308"/>
                <a:gd name="T5" fmla="*/ 274 h 308"/>
                <a:gd name="T6" fmla="*/ 273 w 308"/>
                <a:gd name="T7" fmla="*/ 295 h 308"/>
                <a:gd name="T8" fmla="*/ 246 w 308"/>
                <a:gd name="T9" fmla="*/ 307 h 308"/>
                <a:gd name="T10" fmla="*/ 230 w 308"/>
                <a:gd name="T11" fmla="*/ 308 h 308"/>
                <a:gd name="T12" fmla="*/ 77 w 308"/>
                <a:gd name="T13" fmla="*/ 308 h 308"/>
                <a:gd name="T14" fmla="*/ 62 w 308"/>
                <a:gd name="T15" fmla="*/ 307 h 308"/>
                <a:gd name="T16" fmla="*/ 34 w 308"/>
                <a:gd name="T17" fmla="*/ 295 h 308"/>
                <a:gd name="T18" fmla="*/ 13 w 308"/>
                <a:gd name="T19" fmla="*/ 274 h 308"/>
                <a:gd name="T20" fmla="*/ 1 w 308"/>
                <a:gd name="T21" fmla="*/ 246 h 308"/>
                <a:gd name="T22" fmla="*/ 0 w 308"/>
                <a:gd name="T23" fmla="*/ 230 h 308"/>
                <a:gd name="T24" fmla="*/ 0 w 308"/>
                <a:gd name="T25" fmla="*/ 78 h 308"/>
                <a:gd name="T26" fmla="*/ 1 w 308"/>
                <a:gd name="T27" fmla="*/ 62 h 308"/>
                <a:gd name="T28" fmla="*/ 13 w 308"/>
                <a:gd name="T29" fmla="*/ 35 h 308"/>
                <a:gd name="T30" fmla="*/ 34 w 308"/>
                <a:gd name="T31" fmla="*/ 13 h 308"/>
                <a:gd name="T32" fmla="*/ 62 w 308"/>
                <a:gd name="T33" fmla="*/ 1 h 308"/>
                <a:gd name="T34" fmla="*/ 77 w 308"/>
                <a:gd name="T35" fmla="*/ 0 h 308"/>
                <a:gd name="T36" fmla="*/ 230 w 308"/>
                <a:gd name="T37" fmla="*/ 0 h 308"/>
                <a:gd name="T38" fmla="*/ 246 w 308"/>
                <a:gd name="T39" fmla="*/ 1 h 308"/>
                <a:gd name="T40" fmla="*/ 273 w 308"/>
                <a:gd name="T41" fmla="*/ 13 h 308"/>
                <a:gd name="T42" fmla="*/ 295 w 308"/>
                <a:gd name="T43" fmla="*/ 35 h 308"/>
                <a:gd name="T44" fmla="*/ 306 w 308"/>
                <a:gd name="T45" fmla="*/ 62 h 308"/>
                <a:gd name="T46" fmla="*/ 308 w 308"/>
                <a:gd name="T47" fmla="*/ 78 h 308"/>
                <a:gd name="T48" fmla="*/ 308 w 308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8">
                  <a:moveTo>
                    <a:pt x="308" y="230"/>
                  </a:moveTo>
                  <a:lnTo>
                    <a:pt x="306" y="246"/>
                  </a:lnTo>
                  <a:lnTo>
                    <a:pt x="295" y="274"/>
                  </a:lnTo>
                  <a:lnTo>
                    <a:pt x="273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7" y="308"/>
                  </a:lnTo>
                  <a:lnTo>
                    <a:pt x="62" y="307"/>
                  </a:lnTo>
                  <a:lnTo>
                    <a:pt x="34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3"/>
                  </a:lnTo>
                  <a:lnTo>
                    <a:pt x="295" y="35"/>
                  </a:lnTo>
                  <a:lnTo>
                    <a:pt x="306" y="62"/>
                  </a:lnTo>
                  <a:lnTo>
                    <a:pt x="308" y="78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5"/>
            <p:cNvSpPr>
              <a:spLocks/>
            </p:cNvSpPr>
            <p:nvPr/>
          </p:nvSpPr>
          <p:spPr bwMode="auto">
            <a:xfrm>
              <a:off x="1510" y="2493"/>
              <a:ext cx="102" cy="102"/>
            </a:xfrm>
            <a:custGeom>
              <a:avLst/>
              <a:gdLst>
                <a:gd name="T0" fmla="*/ 306 w 306"/>
                <a:gd name="T1" fmla="*/ 230 h 308"/>
                <a:gd name="T2" fmla="*/ 305 w 306"/>
                <a:gd name="T3" fmla="*/ 246 h 308"/>
                <a:gd name="T4" fmla="*/ 293 w 306"/>
                <a:gd name="T5" fmla="*/ 274 h 308"/>
                <a:gd name="T6" fmla="*/ 273 w 306"/>
                <a:gd name="T7" fmla="*/ 295 h 308"/>
                <a:gd name="T8" fmla="*/ 244 w 306"/>
                <a:gd name="T9" fmla="*/ 307 h 308"/>
                <a:gd name="T10" fmla="*/ 230 w 306"/>
                <a:gd name="T11" fmla="*/ 308 h 308"/>
                <a:gd name="T12" fmla="*/ 76 w 306"/>
                <a:gd name="T13" fmla="*/ 308 h 308"/>
                <a:gd name="T14" fmla="*/ 60 w 306"/>
                <a:gd name="T15" fmla="*/ 307 h 308"/>
                <a:gd name="T16" fmla="*/ 33 w 306"/>
                <a:gd name="T17" fmla="*/ 295 h 308"/>
                <a:gd name="T18" fmla="*/ 13 w 306"/>
                <a:gd name="T19" fmla="*/ 274 h 308"/>
                <a:gd name="T20" fmla="*/ 0 w 306"/>
                <a:gd name="T21" fmla="*/ 246 h 308"/>
                <a:gd name="T22" fmla="*/ 0 w 306"/>
                <a:gd name="T23" fmla="*/ 230 h 308"/>
                <a:gd name="T24" fmla="*/ 0 w 306"/>
                <a:gd name="T25" fmla="*/ 78 h 308"/>
                <a:gd name="T26" fmla="*/ 0 w 306"/>
                <a:gd name="T27" fmla="*/ 62 h 308"/>
                <a:gd name="T28" fmla="*/ 13 w 306"/>
                <a:gd name="T29" fmla="*/ 35 h 308"/>
                <a:gd name="T30" fmla="*/ 33 w 306"/>
                <a:gd name="T31" fmla="*/ 13 h 308"/>
                <a:gd name="T32" fmla="*/ 60 w 306"/>
                <a:gd name="T33" fmla="*/ 1 h 308"/>
                <a:gd name="T34" fmla="*/ 76 w 306"/>
                <a:gd name="T35" fmla="*/ 0 h 308"/>
                <a:gd name="T36" fmla="*/ 230 w 306"/>
                <a:gd name="T37" fmla="*/ 0 h 308"/>
                <a:gd name="T38" fmla="*/ 244 w 306"/>
                <a:gd name="T39" fmla="*/ 1 h 308"/>
                <a:gd name="T40" fmla="*/ 273 w 306"/>
                <a:gd name="T41" fmla="*/ 13 h 308"/>
                <a:gd name="T42" fmla="*/ 293 w 306"/>
                <a:gd name="T43" fmla="*/ 35 h 308"/>
                <a:gd name="T44" fmla="*/ 305 w 306"/>
                <a:gd name="T45" fmla="*/ 62 h 308"/>
                <a:gd name="T46" fmla="*/ 306 w 306"/>
                <a:gd name="T47" fmla="*/ 78 h 308"/>
                <a:gd name="T48" fmla="*/ 306 w 306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8">
                  <a:moveTo>
                    <a:pt x="306" y="230"/>
                  </a:moveTo>
                  <a:lnTo>
                    <a:pt x="305" y="246"/>
                  </a:lnTo>
                  <a:lnTo>
                    <a:pt x="293" y="274"/>
                  </a:lnTo>
                  <a:lnTo>
                    <a:pt x="273" y="295"/>
                  </a:lnTo>
                  <a:lnTo>
                    <a:pt x="244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0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1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5" y="62"/>
                  </a:lnTo>
                  <a:lnTo>
                    <a:pt x="306" y="78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6"/>
            <p:cNvSpPr>
              <a:spLocks/>
            </p:cNvSpPr>
            <p:nvPr/>
          </p:nvSpPr>
          <p:spPr bwMode="auto">
            <a:xfrm>
              <a:off x="1510" y="2339"/>
              <a:ext cx="102" cy="77"/>
            </a:xfrm>
            <a:custGeom>
              <a:avLst/>
              <a:gdLst>
                <a:gd name="T0" fmla="*/ 306 w 306"/>
                <a:gd name="T1" fmla="*/ 154 h 231"/>
                <a:gd name="T2" fmla="*/ 305 w 306"/>
                <a:gd name="T3" fmla="*/ 170 h 231"/>
                <a:gd name="T4" fmla="*/ 293 w 306"/>
                <a:gd name="T5" fmla="*/ 197 h 231"/>
                <a:gd name="T6" fmla="*/ 273 w 306"/>
                <a:gd name="T7" fmla="*/ 218 h 231"/>
                <a:gd name="T8" fmla="*/ 244 w 306"/>
                <a:gd name="T9" fmla="*/ 231 h 231"/>
                <a:gd name="T10" fmla="*/ 230 w 306"/>
                <a:gd name="T11" fmla="*/ 231 h 231"/>
                <a:gd name="T12" fmla="*/ 76 w 306"/>
                <a:gd name="T13" fmla="*/ 231 h 231"/>
                <a:gd name="T14" fmla="*/ 60 w 306"/>
                <a:gd name="T15" fmla="*/ 231 h 231"/>
                <a:gd name="T16" fmla="*/ 33 w 306"/>
                <a:gd name="T17" fmla="*/ 218 h 231"/>
                <a:gd name="T18" fmla="*/ 13 w 306"/>
                <a:gd name="T19" fmla="*/ 197 h 231"/>
                <a:gd name="T20" fmla="*/ 0 w 306"/>
                <a:gd name="T21" fmla="*/ 170 h 231"/>
                <a:gd name="T22" fmla="*/ 0 w 306"/>
                <a:gd name="T23" fmla="*/ 154 h 231"/>
                <a:gd name="T24" fmla="*/ 0 w 306"/>
                <a:gd name="T25" fmla="*/ 78 h 231"/>
                <a:gd name="T26" fmla="*/ 0 w 306"/>
                <a:gd name="T27" fmla="*/ 62 h 231"/>
                <a:gd name="T28" fmla="*/ 13 w 306"/>
                <a:gd name="T29" fmla="*/ 35 h 231"/>
                <a:gd name="T30" fmla="*/ 33 w 306"/>
                <a:gd name="T31" fmla="*/ 13 h 231"/>
                <a:gd name="T32" fmla="*/ 60 w 306"/>
                <a:gd name="T33" fmla="*/ 2 h 231"/>
                <a:gd name="T34" fmla="*/ 76 w 306"/>
                <a:gd name="T35" fmla="*/ 0 h 231"/>
                <a:gd name="T36" fmla="*/ 230 w 306"/>
                <a:gd name="T37" fmla="*/ 0 h 231"/>
                <a:gd name="T38" fmla="*/ 244 w 306"/>
                <a:gd name="T39" fmla="*/ 2 h 231"/>
                <a:gd name="T40" fmla="*/ 273 w 306"/>
                <a:gd name="T41" fmla="*/ 13 h 231"/>
                <a:gd name="T42" fmla="*/ 293 w 306"/>
                <a:gd name="T43" fmla="*/ 35 h 231"/>
                <a:gd name="T44" fmla="*/ 305 w 306"/>
                <a:gd name="T45" fmla="*/ 62 h 231"/>
                <a:gd name="T46" fmla="*/ 306 w 306"/>
                <a:gd name="T47" fmla="*/ 78 h 231"/>
                <a:gd name="T48" fmla="*/ 306 w 306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231">
                  <a:moveTo>
                    <a:pt x="306" y="154"/>
                  </a:moveTo>
                  <a:lnTo>
                    <a:pt x="305" y="170"/>
                  </a:lnTo>
                  <a:lnTo>
                    <a:pt x="293" y="197"/>
                  </a:lnTo>
                  <a:lnTo>
                    <a:pt x="273" y="218"/>
                  </a:lnTo>
                  <a:lnTo>
                    <a:pt x="244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0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0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2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5" y="62"/>
                  </a:lnTo>
                  <a:lnTo>
                    <a:pt x="306" y="78"/>
                  </a:lnTo>
                  <a:lnTo>
                    <a:pt x="306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7"/>
            <p:cNvSpPr>
              <a:spLocks/>
            </p:cNvSpPr>
            <p:nvPr/>
          </p:nvSpPr>
          <p:spPr bwMode="auto">
            <a:xfrm>
              <a:off x="1638" y="2339"/>
              <a:ext cx="102" cy="77"/>
            </a:xfrm>
            <a:custGeom>
              <a:avLst/>
              <a:gdLst>
                <a:gd name="T0" fmla="*/ 308 w 308"/>
                <a:gd name="T1" fmla="*/ 154 h 231"/>
                <a:gd name="T2" fmla="*/ 306 w 308"/>
                <a:gd name="T3" fmla="*/ 170 h 231"/>
                <a:gd name="T4" fmla="*/ 295 w 308"/>
                <a:gd name="T5" fmla="*/ 197 h 231"/>
                <a:gd name="T6" fmla="*/ 273 w 308"/>
                <a:gd name="T7" fmla="*/ 218 h 231"/>
                <a:gd name="T8" fmla="*/ 246 w 308"/>
                <a:gd name="T9" fmla="*/ 231 h 231"/>
                <a:gd name="T10" fmla="*/ 230 w 308"/>
                <a:gd name="T11" fmla="*/ 231 h 231"/>
                <a:gd name="T12" fmla="*/ 77 w 308"/>
                <a:gd name="T13" fmla="*/ 231 h 231"/>
                <a:gd name="T14" fmla="*/ 62 w 308"/>
                <a:gd name="T15" fmla="*/ 231 h 231"/>
                <a:gd name="T16" fmla="*/ 34 w 308"/>
                <a:gd name="T17" fmla="*/ 218 h 231"/>
                <a:gd name="T18" fmla="*/ 13 w 308"/>
                <a:gd name="T19" fmla="*/ 197 h 231"/>
                <a:gd name="T20" fmla="*/ 1 w 308"/>
                <a:gd name="T21" fmla="*/ 170 h 231"/>
                <a:gd name="T22" fmla="*/ 0 w 308"/>
                <a:gd name="T23" fmla="*/ 154 h 231"/>
                <a:gd name="T24" fmla="*/ 0 w 308"/>
                <a:gd name="T25" fmla="*/ 78 h 231"/>
                <a:gd name="T26" fmla="*/ 1 w 308"/>
                <a:gd name="T27" fmla="*/ 62 h 231"/>
                <a:gd name="T28" fmla="*/ 13 w 308"/>
                <a:gd name="T29" fmla="*/ 35 h 231"/>
                <a:gd name="T30" fmla="*/ 34 w 308"/>
                <a:gd name="T31" fmla="*/ 13 h 231"/>
                <a:gd name="T32" fmla="*/ 62 w 308"/>
                <a:gd name="T33" fmla="*/ 2 h 231"/>
                <a:gd name="T34" fmla="*/ 77 w 308"/>
                <a:gd name="T35" fmla="*/ 0 h 231"/>
                <a:gd name="T36" fmla="*/ 230 w 308"/>
                <a:gd name="T37" fmla="*/ 0 h 231"/>
                <a:gd name="T38" fmla="*/ 246 w 308"/>
                <a:gd name="T39" fmla="*/ 2 h 231"/>
                <a:gd name="T40" fmla="*/ 273 w 308"/>
                <a:gd name="T41" fmla="*/ 13 h 231"/>
                <a:gd name="T42" fmla="*/ 295 w 308"/>
                <a:gd name="T43" fmla="*/ 35 h 231"/>
                <a:gd name="T44" fmla="*/ 306 w 308"/>
                <a:gd name="T45" fmla="*/ 62 h 231"/>
                <a:gd name="T46" fmla="*/ 308 w 308"/>
                <a:gd name="T47" fmla="*/ 78 h 231"/>
                <a:gd name="T48" fmla="*/ 308 w 308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231">
                  <a:moveTo>
                    <a:pt x="308" y="154"/>
                  </a:moveTo>
                  <a:lnTo>
                    <a:pt x="306" y="170"/>
                  </a:lnTo>
                  <a:lnTo>
                    <a:pt x="295" y="197"/>
                  </a:lnTo>
                  <a:lnTo>
                    <a:pt x="273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7" y="231"/>
                  </a:lnTo>
                  <a:lnTo>
                    <a:pt x="62" y="231"/>
                  </a:lnTo>
                  <a:lnTo>
                    <a:pt x="34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2" y="2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5" y="35"/>
                  </a:lnTo>
                  <a:lnTo>
                    <a:pt x="306" y="62"/>
                  </a:lnTo>
                  <a:lnTo>
                    <a:pt x="308" y="78"/>
                  </a:lnTo>
                  <a:lnTo>
                    <a:pt x="30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48"/>
            <p:cNvSpPr>
              <a:spLocks/>
            </p:cNvSpPr>
            <p:nvPr/>
          </p:nvSpPr>
          <p:spPr bwMode="auto">
            <a:xfrm>
              <a:off x="1766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7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6 w 307"/>
                <a:gd name="T9" fmla="*/ 231 h 231"/>
                <a:gd name="T10" fmla="*/ 230 w 307"/>
                <a:gd name="T11" fmla="*/ 231 h 231"/>
                <a:gd name="T12" fmla="*/ 76 w 307"/>
                <a:gd name="T13" fmla="*/ 231 h 231"/>
                <a:gd name="T14" fmla="*/ 62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2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2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2 w 307"/>
                <a:gd name="T33" fmla="*/ 2 h 231"/>
                <a:gd name="T34" fmla="*/ 76 w 307"/>
                <a:gd name="T35" fmla="*/ 0 h 231"/>
                <a:gd name="T36" fmla="*/ 230 w 307"/>
                <a:gd name="T37" fmla="*/ 0 h 231"/>
                <a:gd name="T38" fmla="*/ 246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7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7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1894" y="2339"/>
              <a:ext cx="102" cy="77"/>
            </a:xfrm>
            <a:custGeom>
              <a:avLst/>
              <a:gdLst>
                <a:gd name="T0" fmla="*/ 306 w 306"/>
                <a:gd name="T1" fmla="*/ 154 h 231"/>
                <a:gd name="T2" fmla="*/ 305 w 306"/>
                <a:gd name="T3" fmla="*/ 170 h 231"/>
                <a:gd name="T4" fmla="*/ 293 w 306"/>
                <a:gd name="T5" fmla="*/ 197 h 231"/>
                <a:gd name="T6" fmla="*/ 273 w 306"/>
                <a:gd name="T7" fmla="*/ 218 h 231"/>
                <a:gd name="T8" fmla="*/ 244 w 306"/>
                <a:gd name="T9" fmla="*/ 231 h 231"/>
                <a:gd name="T10" fmla="*/ 230 w 306"/>
                <a:gd name="T11" fmla="*/ 231 h 231"/>
                <a:gd name="T12" fmla="*/ 76 w 306"/>
                <a:gd name="T13" fmla="*/ 231 h 231"/>
                <a:gd name="T14" fmla="*/ 60 w 306"/>
                <a:gd name="T15" fmla="*/ 231 h 231"/>
                <a:gd name="T16" fmla="*/ 33 w 306"/>
                <a:gd name="T17" fmla="*/ 218 h 231"/>
                <a:gd name="T18" fmla="*/ 13 w 306"/>
                <a:gd name="T19" fmla="*/ 197 h 231"/>
                <a:gd name="T20" fmla="*/ 0 w 306"/>
                <a:gd name="T21" fmla="*/ 170 h 231"/>
                <a:gd name="T22" fmla="*/ 0 w 306"/>
                <a:gd name="T23" fmla="*/ 154 h 231"/>
                <a:gd name="T24" fmla="*/ 0 w 306"/>
                <a:gd name="T25" fmla="*/ 78 h 231"/>
                <a:gd name="T26" fmla="*/ 0 w 306"/>
                <a:gd name="T27" fmla="*/ 62 h 231"/>
                <a:gd name="T28" fmla="*/ 13 w 306"/>
                <a:gd name="T29" fmla="*/ 35 h 231"/>
                <a:gd name="T30" fmla="*/ 33 w 306"/>
                <a:gd name="T31" fmla="*/ 13 h 231"/>
                <a:gd name="T32" fmla="*/ 60 w 306"/>
                <a:gd name="T33" fmla="*/ 2 h 231"/>
                <a:gd name="T34" fmla="*/ 76 w 306"/>
                <a:gd name="T35" fmla="*/ 0 h 231"/>
                <a:gd name="T36" fmla="*/ 230 w 306"/>
                <a:gd name="T37" fmla="*/ 0 h 231"/>
                <a:gd name="T38" fmla="*/ 244 w 306"/>
                <a:gd name="T39" fmla="*/ 2 h 231"/>
                <a:gd name="T40" fmla="*/ 273 w 306"/>
                <a:gd name="T41" fmla="*/ 13 h 231"/>
                <a:gd name="T42" fmla="*/ 293 w 306"/>
                <a:gd name="T43" fmla="*/ 35 h 231"/>
                <a:gd name="T44" fmla="*/ 305 w 306"/>
                <a:gd name="T45" fmla="*/ 62 h 231"/>
                <a:gd name="T46" fmla="*/ 306 w 306"/>
                <a:gd name="T47" fmla="*/ 78 h 231"/>
                <a:gd name="T48" fmla="*/ 306 w 306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231">
                  <a:moveTo>
                    <a:pt x="306" y="154"/>
                  </a:moveTo>
                  <a:lnTo>
                    <a:pt x="305" y="170"/>
                  </a:lnTo>
                  <a:lnTo>
                    <a:pt x="293" y="197"/>
                  </a:lnTo>
                  <a:lnTo>
                    <a:pt x="273" y="218"/>
                  </a:lnTo>
                  <a:lnTo>
                    <a:pt x="244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0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0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2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5" y="62"/>
                  </a:lnTo>
                  <a:lnTo>
                    <a:pt x="306" y="78"/>
                  </a:lnTo>
                  <a:lnTo>
                    <a:pt x="306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2022" y="2339"/>
              <a:ext cx="102" cy="77"/>
            </a:xfrm>
            <a:custGeom>
              <a:avLst/>
              <a:gdLst>
                <a:gd name="T0" fmla="*/ 308 w 308"/>
                <a:gd name="T1" fmla="*/ 154 h 231"/>
                <a:gd name="T2" fmla="*/ 306 w 308"/>
                <a:gd name="T3" fmla="*/ 170 h 231"/>
                <a:gd name="T4" fmla="*/ 295 w 308"/>
                <a:gd name="T5" fmla="*/ 197 h 231"/>
                <a:gd name="T6" fmla="*/ 273 w 308"/>
                <a:gd name="T7" fmla="*/ 218 h 231"/>
                <a:gd name="T8" fmla="*/ 246 w 308"/>
                <a:gd name="T9" fmla="*/ 231 h 231"/>
                <a:gd name="T10" fmla="*/ 230 w 308"/>
                <a:gd name="T11" fmla="*/ 231 h 231"/>
                <a:gd name="T12" fmla="*/ 77 w 308"/>
                <a:gd name="T13" fmla="*/ 231 h 231"/>
                <a:gd name="T14" fmla="*/ 61 w 308"/>
                <a:gd name="T15" fmla="*/ 231 h 231"/>
                <a:gd name="T16" fmla="*/ 34 w 308"/>
                <a:gd name="T17" fmla="*/ 218 h 231"/>
                <a:gd name="T18" fmla="*/ 13 w 308"/>
                <a:gd name="T19" fmla="*/ 197 h 231"/>
                <a:gd name="T20" fmla="*/ 1 w 308"/>
                <a:gd name="T21" fmla="*/ 170 h 231"/>
                <a:gd name="T22" fmla="*/ 0 w 308"/>
                <a:gd name="T23" fmla="*/ 154 h 231"/>
                <a:gd name="T24" fmla="*/ 0 w 308"/>
                <a:gd name="T25" fmla="*/ 78 h 231"/>
                <a:gd name="T26" fmla="*/ 1 w 308"/>
                <a:gd name="T27" fmla="*/ 62 h 231"/>
                <a:gd name="T28" fmla="*/ 13 w 308"/>
                <a:gd name="T29" fmla="*/ 35 h 231"/>
                <a:gd name="T30" fmla="*/ 34 w 308"/>
                <a:gd name="T31" fmla="*/ 13 h 231"/>
                <a:gd name="T32" fmla="*/ 61 w 308"/>
                <a:gd name="T33" fmla="*/ 2 h 231"/>
                <a:gd name="T34" fmla="*/ 77 w 308"/>
                <a:gd name="T35" fmla="*/ 0 h 231"/>
                <a:gd name="T36" fmla="*/ 230 w 308"/>
                <a:gd name="T37" fmla="*/ 0 h 231"/>
                <a:gd name="T38" fmla="*/ 246 w 308"/>
                <a:gd name="T39" fmla="*/ 2 h 231"/>
                <a:gd name="T40" fmla="*/ 273 w 308"/>
                <a:gd name="T41" fmla="*/ 13 h 231"/>
                <a:gd name="T42" fmla="*/ 295 w 308"/>
                <a:gd name="T43" fmla="*/ 35 h 231"/>
                <a:gd name="T44" fmla="*/ 306 w 308"/>
                <a:gd name="T45" fmla="*/ 62 h 231"/>
                <a:gd name="T46" fmla="*/ 308 w 308"/>
                <a:gd name="T47" fmla="*/ 78 h 231"/>
                <a:gd name="T48" fmla="*/ 308 w 308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231">
                  <a:moveTo>
                    <a:pt x="308" y="154"/>
                  </a:moveTo>
                  <a:lnTo>
                    <a:pt x="306" y="170"/>
                  </a:lnTo>
                  <a:lnTo>
                    <a:pt x="295" y="197"/>
                  </a:lnTo>
                  <a:lnTo>
                    <a:pt x="273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7" y="231"/>
                  </a:lnTo>
                  <a:lnTo>
                    <a:pt x="61" y="231"/>
                  </a:lnTo>
                  <a:lnTo>
                    <a:pt x="34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5" y="35"/>
                  </a:lnTo>
                  <a:lnTo>
                    <a:pt x="306" y="62"/>
                  </a:lnTo>
                  <a:lnTo>
                    <a:pt x="308" y="78"/>
                  </a:lnTo>
                  <a:lnTo>
                    <a:pt x="30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2150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7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6 w 307"/>
                <a:gd name="T9" fmla="*/ 231 h 231"/>
                <a:gd name="T10" fmla="*/ 230 w 307"/>
                <a:gd name="T11" fmla="*/ 231 h 231"/>
                <a:gd name="T12" fmla="*/ 76 w 307"/>
                <a:gd name="T13" fmla="*/ 231 h 231"/>
                <a:gd name="T14" fmla="*/ 62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1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1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2 w 307"/>
                <a:gd name="T33" fmla="*/ 2 h 231"/>
                <a:gd name="T34" fmla="*/ 76 w 307"/>
                <a:gd name="T35" fmla="*/ 0 h 231"/>
                <a:gd name="T36" fmla="*/ 230 w 307"/>
                <a:gd name="T37" fmla="*/ 0 h 231"/>
                <a:gd name="T38" fmla="*/ 246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7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7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2278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6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5 w 307"/>
                <a:gd name="T9" fmla="*/ 231 h 231"/>
                <a:gd name="T10" fmla="*/ 231 w 307"/>
                <a:gd name="T11" fmla="*/ 231 h 231"/>
                <a:gd name="T12" fmla="*/ 77 w 307"/>
                <a:gd name="T13" fmla="*/ 231 h 231"/>
                <a:gd name="T14" fmla="*/ 61 w 307"/>
                <a:gd name="T15" fmla="*/ 231 h 231"/>
                <a:gd name="T16" fmla="*/ 34 w 307"/>
                <a:gd name="T17" fmla="*/ 218 h 231"/>
                <a:gd name="T18" fmla="*/ 13 w 307"/>
                <a:gd name="T19" fmla="*/ 197 h 231"/>
                <a:gd name="T20" fmla="*/ 0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0 w 307"/>
                <a:gd name="T27" fmla="*/ 62 h 231"/>
                <a:gd name="T28" fmla="*/ 13 w 307"/>
                <a:gd name="T29" fmla="*/ 35 h 231"/>
                <a:gd name="T30" fmla="*/ 34 w 307"/>
                <a:gd name="T31" fmla="*/ 13 h 231"/>
                <a:gd name="T32" fmla="*/ 61 w 307"/>
                <a:gd name="T33" fmla="*/ 2 h 231"/>
                <a:gd name="T34" fmla="*/ 77 w 307"/>
                <a:gd name="T35" fmla="*/ 0 h 231"/>
                <a:gd name="T36" fmla="*/ 231 w 307"/>
                <a:gd name="T37" fmla="*/ 0 h 231"/>
                <a:gd name="T38" fmla="*/ 245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6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6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5" y="231"/>
                  </a:lnTo>
                  <a:lnTo>
                    <a:pt x="231" y="231"/>
                  </a:lnTo>
                  <a:lnTo>
                    <a:pt x="77" y="231"/>
                  </a:lnTo>
                  <a:lnTo>
                    <a:pt x="61" y="231"/>
                  </a:lnTo>
                  <a:lnTo>
                    <a:pt x="34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6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2405" y="2339"/>
              <a:ext cx="103" cy="77"/>
            </a:xfrm>
            <a:custGeom>
              <a:avLst/>
              <a:gdLst>
                <a:gd name="T0" fmla="*/ 309 w 309"/>
                <a:gd name="T1" fmla="*/ 154 h 231"/>
                <a:gd name="T2" fmla="*/ 307 w 309"/>
                <a:gd name="T3" fmla="*/ 170 h 231"/>
                <a:gd name="T4" fmla="*/ 296 w 309"/>
                <a:gd name="T5" fmla="*/ 197 h 231"/>
                <a:gd name="T6" fmla="*/ 274 w 309"/>
                <a:gd name="T7" fmla="*/ 218 h 231"/>
                <a:gd name="T8" fmla="*/ 247 w 309"/>
                <a:gd name="T9" fmla="*/ 231 h 231"/>
                <a:gd name="T10" fmla="*/ 231 w 309"/>
                <a:gd name="T11" fmla="*/ 231 h 231"/>
                <a:gd name="T12" fmla="*/ 78 w 309"/>
                <a:gd name="T13" fmla="*/ 231 h 231"/>
                <a:gd name="T14" fmla="*/ 62 w 309"/>
                <a:gd name="T15" fmla="*/ 231 h 231"/>
                <a:gd name="T16" fmla="*/ 35 w 309"/>
                <a:gd name="T17" fmla="*/ 218 h 231"/>
                <a:gd name="T18" fmla="*/ 13 w 309"/>
                <a:gd name="T19" fmla="*/ 197 h 231"/>
                <a:gd name="T20" fmla="*/ 2 w 309"/>
                <a:gd name="T21" fmla="*/ 170 h 231"/>
                <a:gd name="T22" fmla="*/ 0 w 309"/>
                <a:gd name="T23" fmla="*/ 154 h 231"/>
                <a:gd name="T24" fmla="*/ 0 w 309"/>
                <a:gd name="T25" fmla="*/ 78 h 231"/>
                <a:gd name="T26" fmla="*/ 2 w 309"/>
                <a:gd name="T27" fmla="*/ 62 h 231"/>
                <a:gd name="T28" fmla="*/ 13 w 309"/>
                <a:gd name="T29" fmla="*/ 35 h 231"/>
                <a:gd name="T30" fmla="*/ 35 w 309"/>
                <a:gd name="T31" fmla="*/ 13 h 231"/>
                <a:gd name="T32" fmla="*/ 62 w 309"/>
                <a:gd name="T33" fmla="*/ 2 h 231"/>
                <a:gd name="T34" fmla="*/ 78 w 309"/>
                <a:gd name="T35" fmla="*/ 0 h 231"/>
                <a:gd name="T36" fmla="*/ 231 w 309"/>
                <a:gd name="T37" fmla="*/ 0 h 231"/>
                <a:gd name="T38" fmla="*/ 247 w 309"/>
                <a:gd name="T39" fmla="*/ 2 h 231"/>
                <a:gd name="T40" fmla="*/ 274 w 309"/>
                <a:gd name="T41" fmla="*/ 13 h 231"/>
                <a:gd name="T42" fmla="*/ 296 w 309"/>
                <a:gd name="T43" fmla="*/ 35 h 231"/>
                <a:gd name="T44" fmla="*/ 307 w 309"/>
                <a:gd name="T45" fmla="*/ 62 h 231"/>
                <a:gd name="T46" fmla="*/ 309 w 309"/>
                <a:gd name="T47" fmla="*/ 78 h 231"/>
                <a:gd name="T48" fmla="*/ 309 w 309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9" h="231">
                  <a:moveTo>
                    <a:pt x="309" y="154"/>
                  </a:moveTo>
                  <a:lnTo>
                    <a:pt x="307" y="170"/>
                  </a:lnTo>
                  <a:lnTo>
                    <a:pt x="296" y="197"/>
                  </a:lnTo>
                  <a:lnTo>
                    <a:pt x="274" y="218"/>
                  </a:lnTo>
                  <a:lnTo>
                    <a:pt x="247" y="231"/>
                  </a:lnTo>
                  <a:lnTo>
                    <a:pt x="231" y="231"/>
                  </a:lnTo>
                  <a:lnTo>
                    <a:pt x="78" y="231"/>
                  </a:lnTo>
                  <a:lnTo>
                    <a:pt x="62" y="231"/>
                  </a:lnTo>
                  <a:lnTo>
                    <a:pt x="35" y="218"/>
                  </a:lnTo>
                  <a:lnTo>
                    <a:pt x="13" y="197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2"/>
                  </a:lnTo>
                  <a:lnTo>
                    <a:pt x="274" y="13"/>
                  </a:lnTo>
                  <a:lnTo>
                    <a:pt x="296" y="35"/>
                  </a:lnTo>
                  <a:lnTo>
                    <a:pt x="307" y="62"/>
                  </a:lnTo>
                  <a:lnTo>
                    <a:pt x="309" y="78"/>
                  </a:lnTo>
                  <a:lnTo>
                    <a:pt x="309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2534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7 w 307"/>
                <a:gd name="T3" fmla="*/ 170 h 231"/>
                <a:gd name="T4" fmla="*/ 294 w 307"/>
                <a:gd name="T5" fmla="*/ 197 h 231"/>
                <a:gd name="T6" fmla="*/ 273 w 307"/>
                <a:gd name="T7" fmla="*/ 218 h 231"/>
                <a:gd name="T8" fmla="*/ 246 w 307"/>
                <a:gd name="T9" fmla="*/ 231 h 231"/>
                <a:gd name="T10" fmla="*/ 230 w 307"/>
                <a:gd name="T11" fmla="*/ 231 h 231"/>
                <a:gd name="T12" fmla="*/ 76 w 307"/>
                <a:gd name="T13" fmla="*/ 231 h 231"/>
                <a:gd name="T14" fmla="*/ 62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1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1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2 w 307"/>
                <a:gd name="T33" fmla="*/ 2 h 231"/>
                <a:gd name="T34" fmla="*/ 76 w 307"/>
                <a:gd name="T35" fmla="*/ 0 h 231"/>
                <a:gd name="T36" fmla="*/ 230 w 307"/>
                <a:gd name="T37" fmla="*/ 0 h 231"/>
                <a:gd name="T38" fmla="*/ 246 w 307"/>
                <a:gd name="T39" fmla="*/ 2 h 231"/>
                <a:gd name="T40" fmla="*/ 273 w 307"/>
                <a:gd name="T41" fmla="*/ 13 h 231"/>
                <a:gd name="T42" fmla="*/ 294 w 307"/>
                <a:gd name="T43" fmla="*/ 35 h 231"/>
                <a:gd name="T44" fmla="*/ 307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7" y="170"/>
                  </a:lnTo>
                  <a:lnTo>
                    <a:pt x="294" y="197"/>
                  </a:lnTo>
                  <a:lnTo>
                    <a:pt x="273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2662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6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5 w 307"/>
                <a:gd name="T9" fmla="*/ 231 h 231"/>
                <a:gd name="T10" fmla="*/ 231 w 307"/>
                <a:gd name="T11" fmla="*/ 231 h 231"/>
                <a:gd name="T12" fmla="*/ 77 w 307"/>
                <a:gd name="T13" fmla="*/ 231 h 231"/>
                <a:gd name="T14" fmla="*/ 61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0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0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1 w 307"/>
                <a:gd name="T33" fmla="*/ 2 h 231"/>
                <a:gd name="T34" fmla="*/ 77 w 307"/>
                <a:gd name="T35" fmla="*/ 0 h 231"/>
                <a:gd name="T36" fmla="*/ 231 w 307"/>
                <a:gd name="T37" fmla="*/ 0 h 231"/>
                <a:gd name="T38" fmla="*/ 245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6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6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5" y="231"/>
                  </a:lnTo>
                  <a:lnTo>
                    <a:pt x="231" y="231"/>
                  </a:lnTo>
                  <a:lnTo>
                    <a:pt x="77" y="231"/>
                  </a:lnTo>
                  <a:lnTo>
                    <a:pt x="61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6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2789" y="2339"/>
              <a:ext cx="103" cy="77"/>
            </a:xfrm>
            <a:custGeom>
              <a:avLst/>
              <a:gdLst>
                <a:gd name="T0" fmla="*/ 308 w 308"/>
                <a:gd name="T1" fmla="*/ 154 h 231"/>
                <a:gd name="T2" fmla="*/ 307 w 308"/>
                <a:gd name="T3" fmla="*/ 170 h 231"/>
                <a:gd name="T4" fmla="*/ 295 w 308"/>
                <a:gd name="T5" fmla="*/ 197 h 231"/>
                <a:gd name="T6" fmla="*/ 274 w 308"/>
                <a:gd name="T7" fmla="*/ 218 h 231"/>
                <a:gd name="T8" fmla="*/ 247 w 308"/>
                <a:gd name="T9" fmla="*/ 231 h 231"/>
                <a:gd name="T10" fmla="*/ 231 w 308"/>
                <a:gd name="T11" fmla="*/ 231 h 231"/>
                <a:gd name="T12" fmla="*/ 78 w 308"/>
                <a:gd name="T13" fmla="*/ 231 h 231"/>
                <a:gd name="T14" fmla="*/ 62 w 308"/>
                <a:gd name="T15" fmla="*/ 231 h 231"/>
                <a:gd name="T16" fmla="*/ 35 w 308"/>
                <a:gd name="T17" fmla="*/ 218 h 231"/>
                <a:gd name="T18" fmla="*/ 13 w 308"/>
                <a:gd name="T19" fmla="*/ 197 h 231"/>
                <a:gd name="T20" fmla="*/ 2 w 308"/>
                <a:gd name="T21" fmla="*/ 170 h 231"/>
                <a:gd name="T22" fmla="*/ 0 w 308"/>
                <a:gd name="T23" fmla="*/ 154 h 231"/>
                <a:gd name="T24" fmla="*/ 0 w 308"/>
                <a:gd name="T25" fmla="*/ 78 h 231"/>
                <a:gd name="T26" fmla="*/ 2 w 308"/>
                <a:gd name="T27" fmla="*/ 62 h 231"/>
                <a:gd name="T28" fmla="*/ 13 w 308"/>
                <a:gd name="T29" fmla="*/ 35 h 231"/>
                <a:gd name="T30" fmla="*/ 35 w 308"/>
                <a:gd name="T31" fmla="*/ 13 h 231"/>
                <a:gd name="T32" fmla="*/ 62 w 308"/>
                <a:gd name="T33" fmla="*/ 2 h 231"/>
                <a:gd name="T34" fmla="*/ 78 w 308"/>
                <a:gd name="T35" fmla="*/ 0 h 231"/>
                <a:gd name="T36" fmla="*/ 231 w 308"/>
                <a:gd name="T37" fmla="*/ 0 h 231"/>
                <a:gd name="T38" fmla="*/ 247 w 308"/>
                <a:gd name="T39" fmla="*/ 2 h 231"/>
                <a:gd name="T40" fmla="*/ 274 w 308"/>
                <a:gd name="T41" fmla="*/ 13 h 231"/>
                <a:gd name="T42" fmla="*/ 295 w 308"/>
                <a:gd name="T43" fmla="*/ 35 h 231"/>
                <a:gd name="T44" fmla="*/ 307 w 308"/>
                <a:gd name="T45" fmla="*/ 62 h 231"/>
                <a:gd name="T46" fmla="*/ 308 w 308"/>
                <a:gd name="T47" fmla="*/ 78 h 231"/>
                <a:gd name="T48" fmla="*/ 308 w 308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231">
                  <a:moveTo>
                    <a:pt x="308" y="154"/>
                  </a:moveTo>
                  <a:lnTo>
                    <a:pt x="307" y="170"/>
                  </a:lnTo>
                  <a:lnTo>
                    <a:pt x="295" y="197"/>
                  </a:lnTo>
                  <a:lnTo>
                    <a:pt x="274" y="218"/>
                  </a:lnTo>
                  <a:lnTo>
                    <a:pt x="247" y="231"/>
                  </a:lnTo>
                  <a:lnTo>
                    <a:pt x="231" y="231"/>
                  </a:lnTo>
                  <a:lnTo>
                    <a:pt x="78" y="231"/>
                  </a:lnTo>
                  <a:lnTo>
                    <a:pt x="62" y="231"/>
                  </a:lnTo>
                  <a:lnTo>
                    <a:pt x="35" y="218"/>
                  </a:lnTo>
                  <a:lnTo>
                    <a:pt x="13" y="197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2"/>
                  </a:lnTo>
                  <a:lnTo>
                    <a:pt x="274" y="13"/>
                  </a:lnTo>
                  <a:lnTo>
                    <a:pt x="295" y="35"/>
                  </a:lnTo>
                  <a:lnTo>
                    <a:pt x="307" y="62"/>
                  </a:lnTo>
                  <a:lnTo>
                    <a:pt x="308" y="78"/>
                  </a:lnTo>
                  <a:lnTo>
                    <a:pt x="30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2918" y="2339"/>
              <a:ext cx="102" cy="77"/>
            </a:xfrm>
            <a:custGeom>
              <a:avLst/>
              <a:gdLst>
                <a:gd name="T0" fmla="*/ 306 w 306"/>
                <a:gd name="T1" fmla="*/ 154 h 231"/>
                <a:gd name="T2" fmla="*/ 306 w 306"/>
                <a:gd name="T3" fmla="*/ 170 h 231"/>
                <a:gd name="T4" fmla="*/ 293 w 306"/>
                <a:gd name="T5" fmla="*/ 197 h 231"/>
                <a:gd name="T6" fmla="*/ 273 w 306"/>
                <a:gd name="T7" fmla="*/ 218 h 231"/>
                <a:gd name="T8" fmla="*/ 246 w 306"/>
                <a:gd name="T9" fmla="*/ 231 h 231"/>
                <a:gd name="T10" fmla="*/ 230 w 306"/>
                <a:gd name="T11" fmla="*/ 231 h 231"/>
                <a:gd name="T12" fmla="*/ 76 w 306"/>
                <a:gd name="T13" fmla="*/ 231 h 231"/>
                <a:gd name="T14" fmla="*/ 62 w 306"/>
                <a:gd name="T15" fmla="*/ 231 h 231"/>
                <a:gd name="T16" fmla="*/ 33 w 306"/>
                <a:gd name="T17" fmla="*/ 218 h 231"/>
                <a:gd name="T18" fmla="*/ 13 w 306"/>
                <a:gd name="T19" fmla="*/ 197 h 231"/>
                <a:gd name="T20" fmla="*/ 1 w 306"/>
                <a:gd name="T21" fmla="*/ 170 h 231"/>
                <a:gd name="T22" fmla="*/ 0 w 306"/>
                <a:gd name="T23" fmla="*/ 154 h 231"/>
                <a:gd name="T24" fmla="*/ 0 w 306"/>
                <a:gd name="T25" fmla="*/ 78 h 231"/>
                <a:gd name="T26" fmla="*/ 1 w 306"/>
                <a:gd name="T27" fmla="*/ 62 h 231"/>
                <a:gd name="T28" fmla="*/ 13 w 306"/>
                <a:gd name="T29" fmla="*/ 35 h 231"/>
                <a:gd name="T30" fmla="*/ 33 w 306"/>
                <a:gd name="T31" fmla="*/ 13 h 231"/>
                <a:gd name="T32" fmla="*/ 62 w 306"/>
                <a:gd name="T33" fmla="*/ 2 h 231"/>
                <a:gd name="T34" fmla="*/ 76 w 306"/>
                <a:gd name="T35" fmla="*/ 0 h 231"/>
                <a:gd name="T36" fmla="*/ 230 w 306"/>
                <a:gd name="T37" fmla="*/ 0 h 231"/>
                <a:gd name="T38" fmla="*/ 246 w 306"/>
                <a:gd name="T39" fmla="*/ 2 h 231"/>
                <a:gd name="T40" fmla="*/ 273 w 306"/>
                <a:gd name="T41" fmla="*/ 13 h 231"/>
                <a:gd name="T42" fmla="*/ 293 w 306"/>
                <a:gd name="T43" fmla="*/ 35 h 231"/>
                <a:gd name="T44" fmla="*/ 306 w 306"/>
                <a:gd name="T45" fmla="*/ 62 h 231"/>
                <a:gd name="T46" fmla="*/ 306 w 306"/>
                <a:gd name="T47" fmla="*/ 78 h 231"/>
                <a:gd name="T48" fmla="*/ 306 w 306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231">
                  <a:moveTo>
                    <a:pt x="306" y="154"/>
                  </a:moveTo>
                  <a:lnTo>
                    <a:pt x="306" y="170"/>
                  </a:lnTo>
                  <a:lnTo>
                    <a:pt x="293" y="197"/>
                  </a:lnTo>
                  <a:lnTo>
                    <a:pt x="273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6" y="62"/>
                  </a:lnTo>
                  <a:lnTo>
                    <a:pt x="306" y="78"/>
                  </a:lnTo>
                  <a:lnTo>
                    <a:pt x="306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3046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5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5 w 307"/>
                <a:gd name="T9" fmla="*/ 231 h 231"/>
                <a:gd name="T10" fmla="*/ 231 w 307"/>
                <a:gd name="T11" fmla="*/ 231 h 231"/>
                <a:gd name="T12" fmla="*/ 76 w 307"/>
                <a:gd name="T13" fmla="*/ 231 h 231"/>
                <a:gd name="T14" fmla="*/ 61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0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0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1 w 307"/>
                <a:gd name="T33" fmla="*/ 2 h 231"/>
                <a:gd name="T34" fmla="*/ 76 w 307"/>
                <a:gd name="T35" fmla="*/ 0 h 231"/>
                <a:gd name="T36" fmla="*/ 231 w 307"/>
                <a:gd name="T37" fmla="*/ 0 h 231"/>
                <a:gd name="T38" fmla="*/ 245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5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5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5" y="231"/>
                  </a:lnTo>
                  <a:lnTo>
                    <a:pt x="231" y="231"/>
                  </a:lnTo>
                  <a:lnTo>
                    <a:pt x="76" y="231"/>
                  </a:lnTo>
                  <a:lnTo>
                    <a:pt x="61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2"/>
                  </a:lnTo>
                  <a:lnTo>
                    <a:pt x="76" y="0"/>
                  </a:lnTo>
                  <a:lnTo>
                    <a:pt x="231" y="0"/>
                  </a:lnTo>
                  <a:lnTo>
                    <a:pt x="245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5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59"/>
            <p:cNvSpPr>
              <a:spLocks/>
            </p:cNvSpPr>
            <p:nvPr/>
          </p:nvSpPr>
          <p:spPr bwMode="auto">
            <a:xfrm>
              <a:off x="3173" y="2339"/>
              <a:ext cx="103" cy="77"/>
            </a:xfrm>
            <a:custGeom>
              <a:avLst/>
              <a:gdLst>
                <a:gd name="T0" fmla="*/ 308 w 308"/>
                <a:gd name="T1" fmla="*/ 154 h 231"/>
                <a:gd name="T2" fmla="*/ 307 w 308"/>
                <a:gd name="T3" fmla="*/ 170 h 231"/>
                <a:gd name="T4" fmla="*/ 295 w 308"/>
                <a:gd name="T5" fmla="*/ 197 h 231"/>
                <a:gd name="T6" fmla="*/ 274 w 308"/>
                <a:gd name="T7" fmla="*/ 218 h 231"/>
                <a:gd name="T8" fmla="*/ 246 w 308"/>
                <a:gd name="T9" fmla="*/ 231 h 231"/>
                <a:gd name="T10" fmla="*/ 231 w 308"/>
                <a:gd name="T11" fmla="*/ 231 h 231"/>
                <a:gd name="T12" fmla="*/ 78 w 308"/>
                <a:gd name="T13" fmla="*/ 231 h 231"/>
                <a:gd name="T14" fmla="*/ 62 w 308"/>
                <a:gd name="T15" fmla="*/ 231 h 231"/>
                <a:gd name="T16" fmla="*/ 35 w 308"/>
                <a:gd name="T17" fmla="*/ 218 h 231"/>
                <a:gd name="T18" fmla="*/ 13 w 308"/>
                <a:gd name="T19" fmla="*/ 197 h 231"/>
                <a:gd name="T20" fmla="*/ 2 w 308"/>
                <a:gd name="T21" fmla="*/ 170 h 231"/>
                <a:gd name="T22" fmla="*/ 0 w 308"/>
                <a:gd name="T23" fmla="*/ 154 h 231"/>
                <a:gd name="T24" fmla="*/ 0 w 308"/>
                <a:gd name="T25" fmla="*/ 78 h 231"/>
                <a:gd name="T26" fmla="*/ 2 w 308"/>
                <a:gd name="T27" fmla="*/ 62 h 231"/>
                <a:gd name="T28" fmla="*/ 13 w 308"/>
                <a:gd name="T29" fmla="*/ 35 h 231"/>
                <a:gd name="T30" fmla="*/ 35 w 308"/>
                <a:gd name="T31" fmla="*/ 13 h 231"/>
                <a:gd name="T32" fmla="*/ 62 w 308"/>
                <a:gd name="T33" fmla="*/ 2 h 231"/>
                <a:gd name="T34" fmla="*/ 78 w 308"/>
                <a:gd name="T35" fmla="*/ 0 h 231"/>
                <a:gd name="T36" fmla="*/ 231 w 308"/>
                <a:gd name="T37" fmla="*/ 0 h 231"/>
                <a:gd name="T38" fmla="*/ 246 w 308"/>
                <a:gd name="T39" fmla="*/ 2 h 231"/>
                <a:gd name="T40" fmla="*/ 274 w 308"/>
                <a:gd name="T41" fmla="*/ 13 h 231"/>
                <a:gd name="T42" fmla="*/ 295 w 308"/>
                <a:gd name="T43" fmla="*/ 35 h 231"/>
                <a:gd name="T44" fmla="*/ 307 w 308"/>
                <a:gd name="T45" fmla="*/ 62 h 231"/>
                <a:gd name="T46" fmla="*/ 308 w 308"/>
                <a:gd name="T47" fmla="*/ 78 h 231"/>
                <a:gd name="T48" fmla="*/ 308 w 308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231">
                  <a:moveTo>
                    <a:pt x="308" y="154"/>
                  </a:moveTo>
                  <a:lnTo>
                    <a:pt x="307" y="170"/>
                  </a:lnTo>
                  <a:lnTo>
                    <a:pt x="295" y="197"/>
                  </a:lnTo>
                  <a:lnTo>
                    <a:pt x="274" y="218"/>
                  </a:lnTo>
                  <a:lnTo>
                    <a:pt x="246" y="231"/>
                  </a:lnTo>
                  <a:lnTo>
                    <a:pt x="231" y="231"/>
                  </a:lnTo>
                  <a:lnTo>
                    <a:pt x="78" y="231"/>
                  </a:lnTo>
                  <a:lnTo>
                    <a:pt x="62" y="231"/>
                  </a:lnTo>
                  <a:lnTo>
                    <a:pt x="35" y="218"/>
                  </a:lnTo>
                  <a:lnTo>
                    <a:pt x="13" y="197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6" y="2"/>
                  </a:lnTo>
                  <a:lnTo>
                    <a:pt x="274" y="13"/>
                  </a:lnTo>
                  <a:lnTo>
                    <a:pt x="295" y="35"/>
                  </a:lnTo>
                  <a:lnTo>
                    <a:pt x="307" y="62"/>
                  </a:lnTo>
                  <a:lnTo>
                    <a:pt x="308" y="78"/>
                  </a:lnTo>
                  <a:lnTo>
                    <a:pt x="30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60"/>
            <p:cNvSpPr>
              <a:spLocks/>
            </p:cNvSpPr>
            <p:nvPr/>
          </p:nvSpPr>
          <p:spPr bwMode="auto">
            <a:xfrm>
              <a:off x="3302" y="2339"/>
              <a:ext cx="102" cy="77"/>
            </a:xfrm>
            <a:custGeom>
              <a:avLst/>
              <a:gdLst>
                <a:gd name="T0" fmla="*/ 306 w 306"/>
                <a:gd name="T1" fmla="*/ 154 h 231"/>
                <a:gd name="T2" fmla="*/ 306 w 306"/>
                <a:gd name="T3" fmla="*/ 170 h 231"/>
                <a:gd name="T4" fmla="*/ 293 w 306"/>
                <a:gd name="T5" fmla="*/ 197 h 231"/>
                <a:gd name="T6" fmla="*/ 273 w 306"/>
                <a:gd name="T7" fmla="*/ 218 h 231"/>
                <a:gd name="T8" fmla="*/ 246 w 306"/>
                <a:gd name="T9" fmla="*/ 231 h 231"/>
                <a:gd name="T10" fmla="*/ 230 w 306"/>
                <a:gd name="T11" fmla="*/ 231 h 231"/>
                <a:gd name="T12" fmla="*/ 76 w 306"/>
                <a:gd name="T13" fmla="*/ 231 h 231"/>
                <a:gd name="T14" fmla="*/ 62 w 306"/>
                <a:gd name="T15" fmla="*/ 231 h 231"/>
                <a:gd name="T16" fmla="*/ 33 w 306"/>
                <a:gd name="T17" fmla="*/ 218 h 231"/>
                <a:gd name="T18" fmla="*/ 13 w 306"/>
                <a:gd name="T19" fmla="*/ 197 h 231"/>
                <a:gd name="T20" fmla="*/ 1 w 306"/>
                <a:gd name="T21" fmla="*/ 170 h 231"/>
                <a:gd name="T22" fmla="*/ 0 w 306"/>
                <a:gd name="T23" fmla="*/ 154 h 231"/>
                <a:gd name="T24" fmla="*/ 0 w 306"/>
                <a:gd name="T25" fmla="*/ 78 h 231"/>
                <a:gd name="T26" fmla="*/ 1 w 306"/>
                <a:gd name="T27" fmla="*/ 62 h 231"/>
                <a:gd name="T28" fmla="*/ 13 w 306"/>
                <a:gd name="T29" fmla="*/ 35 h 231"/>
                <a:gd name="T30" fmla="*/ 33 w 306"/>
                <a:gd name="T31" fmla="*/ 13 h 231"/>
                <a:gd name="T32" fmla="*/ 62 w 306"/>
                <a:gd name="T33" fmla="*/ 2 h 231"/>
                <a:gd name="T34" fmla="*/ 76 w 306"/>
                <a:gd name="T35" fmla="*/ 0 h 231"/>
                <a:gd name="T36" fmla="*/ 230 w 306"/>
                <a:gd name="T37" fmla="*/ 0 h 231"/>
                <a:gd name="T38" fmla="*/ 246 w 306"/>
                <a:gd name="T39" fmla="*/ 2 h 231"/>
                <a:gd name="T40" fmla="*/ 273 w 306"/>
                <a:gd name="T41" fmla="*/ 13 h 231"/>
                <a:gd name="T42" fmla="*/ 293 w 306"/>
                <a:gd name="T43" fmla="*/ 35 h 231"/>
                <a:gd name="T44" fmla="*/ 306 w 306"/>
                <a:gd name="T45" fmla="*/ 62 h 231"/>
                <a:gd name="T46" fmla="*/ 306 w 306"/>
                <a:gd name="T47" fmla="*/ 78 h 231"/>
                <a:gd name="T48" fmla="*/ 306 w 306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231">
                  <a:moveTo>
                    <a:pt x="306" y="154"/>
                  </a:moveTo>
                  <a:lnTo>
                    <a:pt x="306" y="170"/>
                  </a:lnTo>
                  <a:lnTo>
                    <a:pt x="293" y="197"/>
                  </a:lnTo>
                  <a:lnTo>
                    <a:pt x="273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6" y="62"/>
                  </a:lnTo>
                  <a:lnTo>
                    <a:pt x="306" y="78"/>
                  </a:lnTo>
                  <a:lnTo>
                    <a:pt x="306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3430" y="2339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5 w 307"/>
                <a:gd name="T3" fmla="*/ 170 h 231"/>
                <a:gd name="T4" fmla="*/ 294 w 307"/>
                <a:gd name="T5" fmla="*/ 197 h 231"/>
                <a:gd name="T6" fmla="*/ 274 w 307"/>
                <a:gd name="T7" fmla="*/ 218 h 231"/>
                <a:gd name="T8" fmla="*/ 245 w 307"/>
                <a:gd name="T9" fmla="*/ 231 h 231"/>
                <a:gd name="T10" fmla="*/ 230 w 307"/>
                <a:gd name="T11" fmla="*/ 231 h 231"/>
                <a:gd name="T12" fmla="*/ 76 w 307"/>
                <a:gd name="T13" fmla="*/ 231 h 231"/>
                <a:gd name="T14" fmla="*/ 61 w 307"/>
                <a:gd name="T15" fmla="*/ 231 h 231"/>
                <a:gd name="T16" fmla="*/ 33 w 307"/>
                <a:gd name="T17" fmla="*/ 218 h 231"/>
                <a:gd name="T18" fmla="*/ 13 w 307"/>
                <a:gd name="T19" fmla="*/ 197 h 231"/>
                <a:gd name="T20" fmla="*/ 0 w 307"/>
                <a:gd name="T21" fmla="*/ 170 h 231"/>
                <a:gd name="T22" fmla="*/ 0 w 307"/>
                <a:gd name="T23" fmla="*/ 154 h 231"/>
                <a:gd name="T24" fmla="*/ 0 w 307"/>
                <a:gd name="T25" fmla="*/ 78 h 231"/>
                <a:gd name="T26" fmla="*/ 0 w 307"/>
                <a:gd name="T27" fmla="*/ 62 h 231"/>
                <a:gd name="T28" fmla="*/ 13 w 307"/>
                <a:gd name="T29" fmla="*/ 35 h 231"/>
                <a:gd name="T30" fmla="*/ 33 w 307"/>
                <a:gd name="T31" fmla="*/ 13 h 231"/>
                <a:gd name="T32" fmla="*/ 61 w 307"/>
                <a:gd name="T33" fmla="*/ 2 h 231"/>
                <a:gd name="T34" fmla="*/ 76 w 307"/>
                <a:gd name="T35" fmla="*/ 0 h 231"/>
                <a:gd name="T36" fmla="*/ 230 w 307"/>
                <a:gd name="T37" fmla="*/ 0 h 231"/>
                <a:gd name="T38" fmla="*/ 245 w 307"/>
                <a:gd name="T39" fmla="*/ 2 h 231"/>
                <a:gd name="T40" fmla="*/ 274 w 307"/>
                <a:gd name="T41" fmla="*/ 13 h 231"/>
                <a:gd name="T42" fmla="*/ 294 w 307"/>
                <a:gd name="T43" fmla="*/ 35 h 231"/>
                <a:gd name="T44" fmla="*/ 305 w 307"/>
                <a:gd name="T45" fmla="*/ 62 h 231"/>
                <a:gd name="T46" fmla="*/ 307 w 307"/>
                <a:gd name="T47" fmla="*/ 78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5" y="170"/>
                  </a:lnTo>
                  <a:lnTo>
                    <a:pt x="294" y="197"/>
                  </a:lnTo>
                  <a:lnTo>
                    <a:pt x="274" y="218"/>
                  </a:lnTo>
                  <a:lnTo>
                    <a:pt x="245" y="231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1" y="231"/>
                  </a:lnTo>
                  <a:lnTo>
                    <a:pt x="33" y="218"/>
                  </a:lnTo>
                  <a:lnTo>
                    <a:pt x="13" y="197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5" y="2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5" y="62"/>
                  </a:lnTo>
                  <a:lnTo>
                    <a:pt x="307" y="78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2"/>
            <p:cNvSpPr>
              <a:spLocks/>
            </p:cNvSpPr>
            <p:nvPr/>
          </p:nvSpPr>
          <p:spPr bwMode="auto">
            <a:xfrm>
              <a:off x="3557" y="2339"/>
              <a:ext cx="103" cy="77"/>
            </a:xfrm>
            <a:custGeom>
              <a:avLst/>
              <a:gdLst>
                <a:gd name="T0" fmla="*/ 308 w 308"/>
                <a:gd name="T1" fmla="*/ 154 h 231"/>
                <a:gd name="T2" fmla="*/ 307 w 308"/>
                <a:gd name="T3" fmla="*/ 170 h 231"/>
                <a:gd name="T4" fmla="*/ 295 w 308"/>
                <a:gd name="T5" fmla="*/ 197 h 231"/>
                <a:gd name="T6" fmla="*/ 274 w 308"/>
                <a:gd name="T7" fmla="*/ 218 h 231"/>
                <a:gd name="T8" fmla="*/ 246 w 308"/>
                <a:gd name="T9" fmla="*/ 231 h 231"/>
                <a:gd name="T10" fmla="*/ 230 w 308"/>
                <a:gd name="T11" fmla="*/ 231 h 231"/>
                <a:gd name="T12" fmla="*/ 78 w 308"/>
                <a:gd name="T13" fmla="*/ 231 h 231"/>
                <a:gd name="T14" fmla="*/ 62 w 308"/>
                <a:gd name="T15" fmla="*/ 231 h 231"/>
                <a:gd name="T16" fmla="*/ 35 w 308"/>
                <a:gd name="T17" fmla="*/ 218 h 231"/>
                <a:gd name="T18" fmla="*/ 13 w 308"/>
                <a:gd name="T19" fmla="*/ 197 h 231"/>
                <a:gd name="T20" fmla="*/ 1 w 308"/>
                <a:gd name="T21" fmla="*/ 170 h 231"/>
                <a:gd name="T22" fmla="*/ 0 w 308"/>
                <a:gd name="T23" fmla="*/ 154 h 231"/>
                <a:gd name="T24" fmla="*/ 0 w 308"/>
                <a:gd name="T25" fmla="*/ 78 h 231"/>
                <a:gd name="T26" fmla="*/ 1 w 308"/>
                <a:gd name="T27" fmla="*/ 62 h 231"/>
                <a:gd name="T28" fmla="*/ 13 w 308"/>
                <a:gd name="T29" fmla="*/ 35 h 231"/>
                <a:gd name="T30" fmla="*/ 35 w 308"/>
                <a:gd name="T31" fmla="*/ 13 h 231"/>
                <a:gd name="T32" fmla="*/ 62 w 308"/>
                <a:gd name="T33" fmla="*/ 2 h 231"/>
                <a:gd name="T34" fmla="*/ 78 w 308"/>
                <a:gd name="T35" fmla="*/ 0 h 231"/>
                <a:gd name="T36" fmla="*/ 230 w 308"/>
                <a:gd name="T37" fmla="*/ 0 h 231"/>
                <a:gd name="T38" fmla="*/ 246 w 308"/>
                <a:gd name="T39" fmla="*/ 2 h 231"/>
                <a:gd name="T40" fmla="*/ 274 w 308"/>
                <a:gd name="T41" fmla="*/ 13 h 231"/>
                <a:gd name="T42" fmla="*/ 295 w 308"/>
                <a:gd name="T43" fmla="*/ 35 h 231"/>
                <a:gd name="T44" fmla="*/ 307 w 308"/>
                <a:gd name="T45" fmla="*/ 62 h 231"/>
                <a:gd name="T46" fmla="*/ 308 w 308"/>
                <a:gd name="T47" fmla="*/ 78 h 231"/>
                <a:gd name="T48" fmla="*/ 308 w 308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231">
                  <a:moveTo>
                    <a:pt x="308" y="154"/>
                  </a:moveTo>
                  <a:lnTo>
                    <a:pt x="307" y="170"/>
                  </a:lnTo>
                  <a:lnTo>
                    <a:pt x="295" y="197"/>
                  </a:lnTo>
                  <a:lnTo>
                    <a:pt x="274" y="218"/>
                  </a:lnTo>
                  <a:lnTo>
                    <a:pt x="246" y="231"/>
                  </a:lnTo>
                  <a:lnTo>
                    <a:pt x="230" y="231"/>
                  </a:lnTo>
                  <a:lnTo>
                    <a:pt x="78" y="231"/>
                  </a:lnTo>
                  <a:lnTo>
                    <a:pt x="62" y="231"/>
                  </a:lnTo>
                  <a:lnTo>
                    <a:pt x="35" y="218"/>
                  </a:lnTo>
                  <a:lnTo>
                    <a:pt x="13" y="197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4" y="13"/>
                  </a:lnTo>
                  <a:lnTo>
                    <a:pt x="295" y="35"/>
                  </a:lnTo>
                  <a:lnTo>
                    <a:pt x="307" y="62"/>
                  </a:lnTo>
                  <a:lnTo>
                    <a:pt x="308" y="78"/>
                  </a:lnTo>
                  <a:lnTo>
                    <a:pt x="308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63"/>
            <p:cNvSpPr>
              <a:spLocks/>
            </p:cNvSpPr>
            <p:nvPr/>
          </p:nvSpPr>
          <p:spPr bwMode="auto">
            <a:xfrm>
              <a:off x="2150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7 w 307"/>
                <a:gd name="T3" fmla="*/ 246 h 308"/>
                <a:gd name="T4" fmla="*/ 294 w 307"/>
                <a:gd name="T5" fmla="*/ 274 h 308"/>
                <a:gd name="T6" fmla="*/ 274 w 307"/>
                <a:gd name="T7" fmla="*/ 295 h 308"/>
                <a:gd name="T8" fmla="*/ 246 w 307"/>
                <a:gd name="T9" fmla="*/ 307 h 308"/>
                <a:gd name="T10" fmla="*/ 230 w 307"/>
                <a:gd name="T11" fmla="*/ 308 h 308"/>
                <a:gd name="T12" fmla="*/ 76 w 307"/>
                <a:gd name="T13" fmla="*/ 308 h 308"/>
                <a:gd name="T14" fmla="*/ 62 w 307"/>
                <a:gd name="T15" fmla="*/ 307 h 308"/>
                <a:gd name="T16" fmla="*/ 33 w 307"/>
                <a:gd name="T17" fmla="*/ 295 h 308"/>
                <a:gd name="T18" fmla="*/ 13 w 307"/>
                <a:gd name="T19" fmla="*/ 274 h 308"/>
                <a:gd name="T20" fmla="*/ 1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1 w 307"/>
                <a:gd name="T27" fmla="*/ 62 h 308"/>
                <a:gd name="T28" fmla="*/ 13 w 307"/>
                <a:gd name="T29" fmla="*/ 35 h 308"/>
                <a:gd name="T30" fmla="*/ 33 w 307"/>
                <a:gd name="T31" fmla="*/ 13 h 308"/>
                <a:gd name="T32" fmla="*/ 62 w 307"/>
                <a:gd name="T33" fmla="*/ 1 h 308"/>
                <a:gd name="T34" fmla="*/ 76 w 307"/>
                <a:gd name="T35" fmla="*/ 0 h 308"/>
                <a:gd name="T36" fmla="*/ 230 w 307"/>
                <a:gd name="T37" fmla="*/ 0 h 308"/>
                <a:gd name="T38" fmla="*/ 246 w 307"/>
                <a:gd name="T39" fmla="*/ 1 h 308"/>
                <a:gd name="T40" fmla="*/ 274 w 307"/>
                <a:gd name="T41" fmla="*/ 13 h 308"/>
                <a:gd name="T42" fmla="*/ 294 w 307"/>
                <a:gd name="T43" fmla="*/ 35 h 308"/>
                <a:gd name="T44" fmla="*/ 307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7" y="246"/>
                  </a:lnTo>
                  <a:lnTo>
                    <a:pt x="294" y="274"/>
                  </a:lnTo>
                  <a:lnTo>
                    <a:pt x="274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2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4"/>
            <p:cNvSpPr>
              <a:spLocks/>
            </p:cNvSpPr>
            <p:nvPr/>
          </p:nvSpPr>
          <p:spPr bwMode="auto">
            <a:xfrm>
              <a:off x="2022" y="2493"/>
              <a:ext cx="102" cy="102"/>
            </a:xfrm>
            <a:custGeom>
              <a:avLst/>
              <a:gdLst>
                <a:gd name="T0" fmla="*/ 308 w 308"/>
                <a:gd name="T1" fmla="*/ 230 h 308"/>
                <a:gd name="T2" fmla="*/ 306 w 308"/>
                <a:gd name="T3" fmla="*/ 246 h 308"/>
                <a:gd name="T4" fmla="*/ 295 w 308"/>
                <a:gd name="T5" fmla="*/ 274 h 308"/>
                <a:gd name="T6" fmla="*/ 273 w 308"/>
                <a:gd name="T7" fmla="*/ 295 h 308"/>
                <a:gd name="T8" fmla="*/ 246 w 308"/>
                <a:gd name="T9" fmla="*/ 307 h 308"/>
                <a:gd name="T10" fmla="*/ 230 w 308"/>
                <a:gd name="T11" fmla="*/ 308 h 308"/>
                <a:gd name="T12" fmla="*/ 77 w 308"/>
                <a:gd name="T13" fmla="*/ 308 h 308"/>
                <a:gd name="T14" fmla="*/ 61 w 308"/>
                <a:gd name="T15" fmla="*/ 307 h 308"/>
                <a:gd name="T16" fmla="*/ 34 w 308"/>
                <a:gd name="T17" fmla="*/ 295 h 308"/>
                <a:gd name="T18" fmla="*/ 13 w 308"/>
                <a:gd name="T19" fmla="*/ 274 h 308"/>
                <a:gd name="T20" fmla="*/ 1 w 308"/>
                <a:gd name="T21" fmla="*/ 246 h 308"/>
                <a:gd name="T22" fmla="*/ 0 w 308"/>
                <a:gd name="T23" fmla="*/ 230 h 308"/>
                <a:gd name="T24" fmla="*/ 0 w 308"/>
                <a:gd name="T25" fmla="*/ 78 h 308"/>
                <a:gd name="T26" fmla="*/ 1 w 308"/>
                <a:gd name="T27" fmla="*/ 62 h 308"/>
                <a:gd name="T28" fmla="*/ 13 w 308"/>
                <a:gd name="T29" fmla="*/ 35 h 308"/>
                <a:gd name="T30" fmla="*/ 34 w 308"/>
                <a:gd name="T31" fmla="*/ 13 h 308"/>
                <a:gd name="T32" fmla="*/ 61 w 308"/>
                <a:gd name="T33" fmla="*/ 1 h 308"/>
                <a:gd name="T34" fmla="*/ 77 w 308"/>
                <a:gd name="T35" fmla="*/ 0 h 308"/>
                <a:gd name="T36" fmla="*/ 230 w 308"/>
                <a:gd name="T37" fmla="*/ 0 h 308"/>
                <a:gd name="T38" fmla="*/ 246 w 308"/>
                <a:gd name="T39" fmla="*/ 1 h 308"/>
                <a:gd name="T40" fmla="*/ 273 w 308"/>
                <a:gd name="T41" fmla="*/ 13 h 308"/>
                <a:gd name="T42" fmla="*/ 295 w 308"/>
                <a:gd name="T43" fmla="*/ 35 h 308"/>
                <a:gd name="T44" fmla="*/ 306 w 308"/>
                <a:gd name="T45" fmla="*/ 62 h 308"/>
                <a:gd name="T46" fmla="*/ 308 w 308"/>
                <a:gd name="T47" fmla="*/ 78 h 308"/>
                <a:gd name="T48" fmla="*/ 308 w 308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8">
                  <a:moveTo>
                    <a:pt x="308" y="230"/>
                  </a:moveTo>
                  <a:lnTo>
                    <a:pt x="306" y="246"/>
                  </a:lnTo>
                  <a:lnTo>
                    <a:pt x="295" y="274"/>
                  </a:lnTo>
                  <a:lnTo>
                    <a:pt x="273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7" y="308"/>
                  </a:lnTo>
                  <a:lnTo>
                    <a:pt x="61" y="307"/>
                  </a:lnTo>
                  <a:lnTo>
                    <a:pt x="34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3"/>
                  </a:lnTo>
                  <a:lnTo>
                    <a:pt x="295" y="35"/>
                  </a:lnTo>
                  <a:lnTo>
                    <a:pt x="306" y="62"/>
                  </a:lnTo>
                  <a:lnTo>
                    <a:pt x="308" y="78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65"/>
            <p:cNvSpPr>
              <a:spLocks/>
            </p:cNvSpPr>
            <p:nvPr/>
          </p:nvSpPr>
          <p:spPr bwMode="auto">
            <a:xfrm>
              <a:off x="1894" y="2493"/>
              <a:ext cx="102" cy="102"/>
            </a:xfrm>
            <a:custGeom>
              <a:avLst/>
              <a:gdLst>
                <a:gd name="T0" fmla="*/ 306 w 306"/>
                <a:gd name="T1" fmla="*/ 230 h 308"/>
                <a:gd name="T2" fmla="*/ 305 w 306"/>
                <a:gd name="T3" fmla="*/ 246 h 308"/>
                <a:gd name="T4" fmla="*/ 293 w 306"/>
                <a:gd name="T5" fmla="*/ 274 h 308"/>
                <a:gd name="T6" fmla="*/ 273 w 306"/>
                <a:gd name="T7" fmla="*/ 295 h 308"/>
                <a:gd name="T8" fmla="*/ 244 w 306"/>
                <a:gd name="T9" fmla="*/ 307 h 308"/>
                <a:gd name="T10" fmla="*/ 230 w 306"/>
                <a:gd name="T11" fmla="*/ 308 h 308"/>
                <a:gd name="T12" fmla="*/ 76 w 306"/>
                <a:gd name="T13" fmla="*/ 308 h 308"/>
                <a:gd name="T14" fmla="*/ 60 w 306"/>
                <a:gd name="T15" fmla="*/ 307 h 308"/>
                <a:gd name="T16" fmla="*/ 33 w 306"/>
                <a:gd name="T17" fmla="*/ 295 h 308"/>
                <a:gd name="T18" fmla="*/ 13 w 306"/>
                <a:gd name="T19" fmla="*/ 274 h 308"/>
                <a:gd name="T20" fmla="*/ 0 w 306"/>
                <a:gd name="T21" fmla="*/ 246 h 308"/>
                <a:gd name="T22" fmla="*/ 0 w 306"/>
                <a:gd name="T23" fmla="*/ 230 h 308"/>
                <a:gd name="T24" fmla="*/ 0 w 306"/>
                <a:gd name="T25" fmla="*/ 78 h 308"/>
                <a:gd name="T26" fmla="*/ 0 w 306"/>
                <a:gd name="T27" fmla="*/ 62 h 308"/>
                <a:gd name="T28" fmla="*/ 13 w 306"/>
                <a:gd name="T29" fmla="*/ 35 h 308"/>
                <a:gd name="T30" fmla="*/ 33 w 306"/>
                <a:gd name="T31" fmla="*/ 13 h 308"/>
                <a:gd name="T32" fmla="*/ 60 w 306"/>
                <a:gd name="T33" fmla="*/ 1 h 308"/>
                <a:gd name="T34" fmla="*/ 76 w 306"/>
                <a:gd name="T35" fmla="*/ 0 h 308"/>
                <a:gd name="T36" fmla="*/ 230 w 306"/>
                <a:gd name="T37" fmla="*/ 0 h 308"/>
                <a:gd name="T38" fmla="*/ 244 w 306"/>
                <a:gd name="T39" fmla="*/ 1 h 308"/>
                <a:gd name="T40" fmla="*/ 273 w 306"/>
                <a:gd name="T41" fmla="*/ 13 h 308"/>
                <a:gd name="T42" fmla="*/ 293 w 306"/>
                <a:gd name="T43" fmla="*/ 35 h 308"/>
                <a:gd name="T44" fmla="*/ 305 w 306"/>
                <a:gd name="T45" fmla="*/ 62 h 308"/>
                <a:gd name="T46" fmla="*/ 306 w 306"/>
                <a:gd name="T47" fmla="*/ 78 h 308"/>
                <a:gd name="T48" fmla="*/ 306 w 306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8">
                  <a:moveTo>
                    <a:pt x="306" y="230"/>
                  </a:moveTo>
                  <a:lnTo>
                    <a:pt x="305" y="246"/>
                  </a:lnTo>
                  <a:lnTo>
                    <a:pt x="293" y="274"/>
                  </a:lnTo>
                  <a:lnTo>
                    <a:pt x="273" y="295"/>
                  </a:lnTo>
                  <a:lnTo>
                    <a:pt x="244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0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4" y="1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5" y="62"/>
                  </a:lnTo>
                  <a:lnTo>
                    <a:pt x="306" y="78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6"/>
            <p:cNvSpPr>
              <a:spLocks/>
            </p:cNvSpPr>
            <p:nvPr/>
          </p:nvSpPr>
          <p:spPr bwMode="auto">
            <a:xfrm>
              <a:off x="2534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7 w 307"/>
                <a:gd name="T3" fmla="*/ 246 h 308"/>
                <a:gd name="T4" fmla="*/ 294 w 307"/>
                <a:gd name="T5" fmla="*/ 274 h 308"/>
                <a:gd name="T6" fmla="*/ 273 w 307"/>
                <a:gd name="T7" fmla="*/ 295 h 308"/>
                <a:gd name="T8" fmla="*/ 246 w 307"/>
                <a:gd name="T9" fmla="*/ 307 h 308"/>
                <a:gd name="T10" fmla="*/ 230 w 307"/>
                <a:gd name="T11" fmla="*/ 308 h 308"/>
                <a:gd name="T12" fmla="*/ 76 w 307"/>
                <a:gd name="T13" fmla="*/ 308 h 308"/>
                <a:gd name="T14" fmla="*/ 62 w 307"/>
                <a:gd name="T15" fmla="*/ 307 h 308"/>
                <a:gd name="T16" fmla="*/ 33 w 307"/>
                <a:gd name="T17" fmla="*/ 295 h 308"/>
                <a:gd name="T18" fmla="*/ 13 w 307"/>
                <a:gd name="T19" fmla="*/ 274 h 308"/>
                <a:gd name="T20" fmla="*/ 1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1 w 307"/>
                <a:gd name="T27" fmla="*/ 62 h 308"/>
                <a:gd name="T28" fmla="*/ 13 w 307"/>
                <a:gd name="T29" fmla="*/ 35 h 308"/>
                <a:gd name="T30" fmla="*/ 33 w 307"/>
                <a:gd name="T31" fmla="*/ 13 h 308"/>
                <a:gd name="T32" fmla="*/ 62 w 307"/>
                <a:gd name="T33" fmla="*/ 1 h 308"/>
                <a:gd name="T34" fmla="*/ 76 w 307"/>
                <a:gd name="T35" fmla="*/ 0 h 308"/>
                <a:gd name="T36" fmla="*/ 230 w 307"/>
                <a:gd name="T37" fmla="*/ 0 h 308"/>
                <a:gd name="T38" fmla="*/ 246 w 307"/>
                <a:gd name="T39" fmla="*/ 1 h 308"/>
                <a:gd name="T40" fmla="*/ 273 w 307"/>
                <a:gd name="T41" fmla="*/ 13 h 308"/>
                <a:gd name="T42" fmla="*/ 294 w 307"/>
                <a:gd name="T43" fmla="*/ 35 h 308"/>
                <a:gd name="T44" fmla="*/ 307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7" y="246"/>
                  </a:lnTo>
                  <a:lnTo>
                    <a:pt x="294" y="274"/>
                  </a:lnTo>
                  <a:lnTo>
                    <a:pt x="273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2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3"/>
                  </a:lnTo>
                  <a:lnTo>
                    <a:pt x="294" y="35"/>
                  </a:lnTo>
                  <a:lnTo>
                    <a:pt x="307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7"/>
            <p:cNvSpPr>
              <a:spLocks/>
            </p:cNvSpPr>
            <p:nvPr/>
          </p:nvSpPr>
          <p:spPr bwMode="auto">
            <a:xfrm>
              <a:off x="2405" y="2493"/>
              <a:ext cx="103" cy="102"/>
            </a:xfrm>
            <a:custGeom>
              <a:avLst/>
              <a:gdLst>
                <a:gd name="T0" fmla="*/ 309 w 309"/>
                <a:gd name="T1" fmla="*/ 230 h 308"/>
                <a:gd name="T2" fmla="*/ 307 w 309"/>
                <a:gd name="T3" fmla="*/ 246 h 308"/>
                <a:gd name="T4" fmla="*/ 296 w 309"/>
                <a:gd name="T5" fmla="*/ 274 h 308"/>
                <a:gd name="T6" fmla="*/ 274 w 309"/>
                <a:gd name="T7" fmla="*/ 295 h 308"/>
                <a:gd name="T8" fmla="*/ 247 w 309"/>
                <a:gd name="T9" fmla="*/ 307 h 308"/>
                <a:gd name="T10" fmla="*/ 231 w 309"/>
                <a:gd name="T11" fmla="*/ 308 h 308"/>
                <a:gd name="T12" fmla="*/ 78 w 309"/>
                <a:gd name="T13" fmla="*/ 308 h 308"/>
                <a:gd name="T14" fmla="*/ 62 w 309"/>
                <a:gd name="T15" fmla="*/ 307 h 308"/>
                <a:gd name="T16" fmla="*/ 35 w 309"/>
                <a:gd name="T17" fmla="*/ 295 h 308"/>
                <a:gd name="T18" fmla="*/ 13 w 309"/>
                <a:gd name="T19" fmla="*/ 274 h 308"/>
                <a:gd name="T20" fmla="*/ 2 w 309"/>
                <a:gd name="T21" fmla="*/ 246 h 308"/>
                <a:gd name="T22" fmla="*/ 0 w 309"/>
                <a:gd name="T23" fmla="*/ 230 h 308"/>
                <a:gd name="T24" fmla="*/ 0 w 309"/>
                <a:gd name="T25" fmla="*/ 78 h 308"/>
                <a:gd name="T26" fmla="*/ 2 w 309"/>
                <a:gd name="T27" fmla="*/ 62 h 308"/>
                <a:gd name="T28" fmla="*/ 13 w 309"/>
                <a:gd name="T29" fmla="*/ 35 h 308"/>
                <a:gd name="T30" fmla="*/ 35 w 309"/>
                <a:gd name="T31" fmla="*/ 13 h 308"/>
                <a:gd name="T32" fmla="*/ 62 w 309"/>
                <a:gd name="T33" fmla="*/ 1 h 308"/>
                <a:gd name="T34" fmla="*/ 78 w 309"/>
                <a:gd name="T35" fmla="*/ 0 h 308"/>
                <a:gd name="T36" fmla="*/ 231 w 309"/>
                <a:gd name="T37" fmla="*/ 0 h 308"/>
                <a:gd name="T38" fmla="*/ 247 w 309"/>
                <a:gd name="T39" fmla="*/ 1 h 308"/>
                <a:gd name="T40" fmla="*/ 274 w 309"/>
                <a:gd name="T41" fmla="*/ 13 h 308"/>
                <a:gd name="T42" fmla="*/ 296 w 309"/>
                <a:gd name="T43" fmla="*/ 35 h 308"/>
                <a:gd name="T44" fmla="*/ 307 w 309"/>
                <a:gd name="T45" fmla="*/ 62 h 308"/>
                <a:gd name="T46" fmla="*/ 309 w 309"/>
                <a:gd name="T47" fmla="*/ 78 h 308"/>
                <a:gd name="T48" fmla="*/ 309 w 309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9" h="308">
                  <a:moveTo>
                    <a:pt x="309" y="230"/>
                  </a:moveTo>
                  <a:lnTo>
                    <a:pt x="307" y="246"/>
                  </a:lnTo>
                  <a:lnTo>
                    <a:pt x="296" y="274"/>
                  </a:lnTo>
                  <a:lnTo>
                    <a:pt x="274" y="295"/>
                  </a:lnTo>
                  <a:lnTo>
                    <a:pt x="247" y="307"/>
                  </a:lnTo>
                  <a:lnTo>
                    <a:pt x="231" y="308"/>
                  </a:lnTo>
                  <a:lnTo>
                    <a:pt x="78" y="308"/>
                  </a:lnTo>
                  <a:lnTo>
                    <a:pt x="62" y="307"/>
                  </a:lnTo>
                  <a:lnTo>
                    <a:pt x="35" y="295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1"/>
                  </a:lnTo>
                  <a:lnTo>
                    <a:pt x="274" y="13"/>
                  </a:lnTo>
                  <a:lnTo>
                    <a:pt x="296" y="35"/>
                  </a:lnTo>
                  <a:lnTo>
                    <a:pt x="307" y="62"/>
                  </a:lnTo>
                  <a:lnTo>
                    <a:pt x="309" y="78"/>
                  </a:lnTo>
                  <a:lnTo>
                    <a:pt x="309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8"/>
            <p:cNvSpPr>
              <a:spLocks/>
            </p:cNvSpPr>
            <p:nvPr/>
          </p:nvSpPr>
          <p:spPr bwMode="auto">
            <a:xfrm>
              <a:off x="2278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6 w 307"/>
                <a:gd name="T3" fmla="*/ 246 h 308"/>
                <a:gd name="T4" fmla="*/ 294 w 307"/>
                <a:gd name="T5" fmla="*/ 274 h 308"/>
                <a:gd name="T6" fmla="*/ 274 w 307"/>
                <a:gd name="T7" fmla="*/ 295 h 308"/>
                <a:gd name="T8" fmla="*/ 245 w 307"/>
                <a:gd name="T9" fmla="*/ 307 h 308"/>
                <a:gd name="T10" fmla="*/ 231 w 307"/>
                <a:gd name="T11" fmla="*/ 308 h 308"/>
                <a:gd name="T12" fmla="*/ 77 w 307"/>
                <a:gd name="T13" fmla="*/ 308 h 308"/>
                <a:gd name="T14" fmla="*/ 61 w 307"/>
                <a:gd name="T15" fmla="*/ 307 h 308"/>
                <a:gd name="T16" fmla="*/ 34 w 307"/>
                <a:gd name="T17" fmla="*/ 295 h 308"/>
                <a:gd name="T18" fmla="*/ 13 w 307"/>
                <a:gd name="T19" fmla="*/ 274 h 308"/>
                <a:gd name="T20" fmla="*/ 0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0 w 307"/>
                <a:gd name="T27" fmla="*/ 62 h 308"/>
                <a:gd name="T28" fmla="*/ 13 w 307"/>
                <a:gd name="T29" fmla="*/ 35 h 308"/>
                <a:gd name="T30" fmla="*/ 34 w 307"/>
                <a:gd name="T31" fmla="*/ 13 h 308"/>
                <a:gd name="T32" fmla="*/ 61 w 307"/>
                <a:gd name="T33" fmla="*/ 1 h 308"/>
                <a:gd name="T34" fmla="*/ 77 w 307"/>
                <a:gd name="T35" fmla="*/ 0 h 308"/>
                <a:gd name="T36" fmla="*/ 231 w 307"/>
                <a:gd name="T37" fmla="*/ 0 h 308"/>
                <a:gd name="T38" fmla="*/ 245 w 307"/>
                <a:gd name="T39" fmla="*/ 1 h 308"/>
                <a:gd name="T40" fmla="*/ 274 w 307"/>
                <a:gd name="T41" fmla="*/ 13 h 308"/>
                <a:gd name="T42" fmla="*/ 294 w 307"/>
                <a:gd name="T43" fmla="*/ 35 h 308"/>
                <a:gd name="T44" fmla="*/ 306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6" y="246"/>
                  </a:lnTo>
                  <a:lnTo>
                    <a:pt x="294" y="274"/>
                  </a:lnTo>
                  <a:lnTo>
                    <a:pt x="274" y="295"/>
                  </a:lnTo>
                  <a:lnTo>
                    <a:pt x="245" y="307"/>
                  </a:lnTo>
                  <a:lnTo>
                    <a:pt x="231" y="308"/>
                  </a:lnTo>
                  <a:lnTo>
                    <a:pt x="77" y="308"/>
                  </a:lnTo>
                  <a:lnTo>
                    <a:pt x="61" y="307"/>
                  </a:lnTo>
                  <a:lnTo>
                    <a:pt x="34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4" y="13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6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69"/>
            <p:cNvSpPr>
              <a:spLocks/>
            </p:cNvSpPr>
            <p:nvPr/>
          </p:nvSpPr>
          <p:spPr bwMode="auto">
            <a:xfrm>
              <a:off x="2789" y="2493"/>
              <a:ext cx="103" cy="102"/>
            </a:xfrm>
            <a:custGeom>
              <a:avLst/>
              <a:gdLst>
                <a:gd name="T0" fmla="*/ 308 w 308"/>
                <a:gd name="T1" fmla="*/ 230 h 308"/>
                <a:gd name="T2" fmla="*/ 307 w 308"/>
                <a:gd name="T3" fmla="*/ 246 h 308"/>
                <a:gd name="T4" fmla="*/ 295 w 308"/>
                <a:gd name="T5" fmla="*/ 274 h 308"/>
                <a:gd name="T6" fmla="*/ 274 w 308"/>
                <a:gd name="T7" fmla="*/ 295 h 308"/>
                <a:gd name="T8" fmla="*/ 247 w 308"/>
                <a:gd name="T9" fmla="*/ 307 h 308"/>
                <a:gd name="T10" fmla="*/ 231 w 308"/>
                <a:gd name="T11" fmla="*/ 308 h 308"/>
                <a:gd name="T12" fmla="*/ 78 w 308"/>
                <a:gd name="T13" fmla="*/ 308 h 308"/>
                <a:gd name="T14" fmla="*/ 62 w 308"/>
                <a:gd name="T15" fmla="*/ 307 h 308"/>
                <a:gd name="T16" fmla="*/ 35 w 308"/>
                <a:gd name="T17" fmla="*/ 295 h 308"/>
                <a:gd name="T18" fmla="*/ 13 w 308"/>
                <a:gd name="T19" fmla="*/ 274 h 308"/>
                <a:gd name="T20" fmla="*/ 2 w 308"/>
                <a:gd name="T21" fmla="*/ 246 h 308"/>
                <a:gd name="T22" fmla="*/ 0 w 308"/>
                <a:gd name="T23" fmla="*/ 230 h 308"/>
                <a:gd name="T24" fmla="*/ 0 w 308"/>
                <a:gd name="T25" fmla="*/ 78 h 308"/>
                <a:gd name="T26" fmla="*/ 2 w 308"/>
                <a:gd name="T27" fmla="*/ 62 h 308"/>
                <a:gd name="T28" fmla="*/ 13 w 308"/>
                <a:gd name="T29" fmla="*/ 35 h 308"/>
                <a:gd name="T30" fmla="*/ 35 w 308"/>
                <a:gd name="T31" fmla="*/ 13 h 308"/>
                <a:gd name="T32" fmla="*/ 62 w 308"/>
                <a:gd name="T33" fmla="*/ 1 h 308"/>
                <a:gd name="T34" fmla="*/ 78 w 308"/>
                <a:gd name="T35" fmla="*/ 0 h 308"/>
                <a:gd name="T36" fmla="*/ 231 w 308"/>
                <a:gd name="T37" fmla="*/ 0 h 308"/>
                <a:gd name="T38" fmla="*/ 247 w 308"/>
                <a:gd name="T39" fmla="*/ 1 h 308"/>
                <a:gd name="T40" fmla="*/ 274 w 308"/>
                <a:gd name="T41" fmla="*/ 13 h 308"/>
                <a:gd name="T42" fmla="*/ 295 w 308"/>
                <a:gd name="T43" fmla="*/ 35 h 308"/>
                <a:gd name="T44" fmla="*/ 307 w 308"/>
                <a:gd name="T45" fmla="*/ 62 h 308"/>
                <a:gd name="T46" fmla="*/ 308 w 308"/>
                <a:gd name="T47" fmla="*/ 78 h 308"/>
                <a:gd name="T48" fmla="*/ 308 w 308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8">
                  <a:moveTo>
                    <a:pt x="308" y="230"/>
                  </a:moveTo>
                  <a:lnTo>
                    <a:pt x="307" y="246"/>
                  </a:lnTo>
                  <a:lnTo>
                    <a:pt x="295" y="274"/>
                  </a:lnTo>
                  <a:lnTo>
                    <a:pt x="274" y="295"/>
                  </a:lnTo>
                  <a:lnTo>
                    <a:pt x="247" y="307"/>
                  </a:lnTo>
                  <a:lnTo>
                    <a:pt x="231" y="308"/>
                  </a:lnTo>
                  <a:lnTo>
                    <a:pt x="78" y="308"/>
                  </a:lnTo>
                  <a:lnTo>
                    <a:pt x="62" y="307"/>
                  </a:lnTo>
                  <a:lnTo>
                    <a:pt x="35" y="295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7" y="1"/>
                  </a:lnTo>
                  <a:lnTo>
                    <a:pt x="274" y="13"/>
                  </a:lnTo>
                  <a:lnTo>
                    <a:pt x="295" y="35"/>
                  </a:lnTo>
                  <a:lnTo>
                    <a:pt x="307" y="62"/>
                  </a:lnTo>
                  <a:lnTo>
                    <a:pt x="308" y="78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"/>
            <p:cNvSpPr>
              <a:spLocks/>
            </p:cNvSpPr>
            <p:nvPr/>
          </p:nvSpPr>
          <p:spPr bwMode="auto">
            <a:xfrm>
              <a:off x="2918" y="2493"/>
              <a:ext cx="102" cy="102"/>
            </a:xfrm>
            <a:custGeom>
              <a:avLst/>
              <a:gdLst>
                <a:gd name="T0" fmla="*/ 306 w 306"/>
                <a:gd name="T1" fmla="*/ 230 h 308"/>
                <a:gd name="T2" fmla="*/ 306 w 306"/>
                <a:gd name="T3" fmla="*/ 246 h 308"/>
                <a:gd name="T4" fmla="*/ 293 w 306"/>
                <a:gd name="T5" fmla="*/ 274 h 308"/>
                <a:gd name="T6" fmla="*/ 273 w 306"/>
                <a:gd name="T7" fmla="*/ 295 h 308"/>
                <a:gd name="T8" fmla="*/ 246 w 306"/>
                <a:gd name="T9" fmla="*/ 307 h 308"/>
                <a:gd name="T10" fmla="*/ 230 w 306"/>
                <a:gd name="T11" fmla="*/ 308 h 308"/>
                <a:gd name="T12" fmla="*/ 76 w 306"/>
                <a:gd name="T13" fmla="*/ 308 h 308"/>
                <a:gd name="T14" fmla="*/ 62 w 306"/>
                <a:gd name="T15" fmla="*/ 307 h 308"/>
                <a:gd name="T16" fmla="*/ 33 w 306"/>
                <a:gd name="T17" fmla="*/ 295 h 308"/>
                <a:gd name="T18" fmla="*/ 13 w 306"/>
                <a:gd name="T19" fmla="*/ 274 h 308"/>
                <a:gd name="T20" fmla="*/ 1 w 306"/>
                <a:gd name="T21" fmla="*/ 246 h 308"/>
                <a:gd name="T22" fmla="*/ 0 w 306"/>
                <a:gd name="T23" fmla="*/ 230 h 308"/>
                <a:gd name="T24" fmla="*/ 0 w 306"/>
                <a:gd name="T25" fmla="*/ 78 h 308"/>
                <a:gd name="T26" fmla="*/ 1 w 306"/>
                <a:gd name="T27" fmla="*/ 62 h 308"/>
                <a:gd name="T28" fmla="*/ 13 w 306"/>
                <a:gd name="T29" fmla="*/ 35 h 308"/>
                <a:gd name="T30" fmla="*/ 33 w 306"/>
                <a:gd name="T31" fmla="*/ 13 h 308"/>
                <a:gd name="T32" fmla="*/ 62 w 306"/>
                <a:gd name="T33" fmla="*/ 1 h 308"/>
                <a:gd name="T34" fmla="*/ 76 w 306"/>
                <a:gd name="T35" fmla="*/ 0 h 308"/>
                <a:gd name="T36" fmla="*/ 230 w 306"/>
                <a:gd name="T37" fmla="*/ 0 h 308"/>
                <a:gd name="T38" fmla="*/ 246 w 306"/>
                <a:gd name="T39" fmla="*/ 1 h 308"/>
                <a:gd name="T40" fmla="*/ 273 w 306"/>
                <a:gd name="T41" fmla="*/ 13 h 308"/>
                <a:gd name="T42" fmla="*/ 293 w 306"/>
                <a:gd name="T43" fmla="*/ 35 h 308"/>
                <a:gd name="T44" fmla="*/ 306 w 306"/>
                <a:gd name="T45" fmla="*/ 62 h 308"/>
                <a:gd name="T46" fmla="*/ 306 w 306"/>
                <a:gd name="T47" fmla="*/ 78 h 308"/>
                <a:gd name="T48" fmla="*/ 306 w 306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8">
                  <a:moveTo>
                    <a:pt x="306" y="230"/>
                  </a:moveTo>
                  <a:lnTo>
                    <a:pt x="306" y="246"/>
                  </a:lnTo>
                  <a:lnTo>
                    <a:pt x="293" y="274"/>
                  </a:lnTo>
                  <a:lnTo>
                    <a:pt x="273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2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6" y="62"/>
                  </a:lnTo>
                  <a:lnTo>
                    <a:pt x="306" y="78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1"/>
            <p:cNvSpPr>
              <a:spLocks/>
            </p:cNvSpPr>
            <p:nvPr/>
          </p:nvSpPr>
          <p:spPr bwMode="auto">
            <a:xfrm>
              <a:off x="3046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5 w 307"/>
                <a:gd name="T3" fmla="*/ 246 h 308"/>
                <a:gd name="T4" fmla="*/ 294 w 307"/>
                <a:gd name="T5" fmla="*/ 274 h 308"/>
                <a:gd name="T6" fmla="*/ 274 w 307"/>
                <a:gd name="T7" fmla="*/ 295 h 308"/>
                <a:gd name="T8" fmla="*/ 245 w 307"/>
                <a:gd name="T9" fmla="*/ 307 h 308"/>
                <a:gd name="T10" fmla="*/ 231 w 307"/>
                <a:gd name="T11" fmla="*/ 308 h 308"/>
                <a:gd name="T12" fmla="*/ 76 w 307"/>
                <a:gd name="T13" fmla="*/ 308 h 308"/>
                <a:gd name="T14" fmla="*/ 61 w 307"/>
                <a:gd name="T15" fmla="*/ 307 h 308"/>
                <a:gd name="T16" fmla="*/ 33 w 307"/>
                <a:gd name="T17" fmla="*/ 295 h 308"/>
                <a:gd name="T18" fmla="*/ 13 w 307"/>
                <a:gd name="T19" fmla="*/ 274 h 308"/>
                <a:gd name="T20" fmla="*/ 0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0 w 307"/>
                <a:gd name="T27" fmla="*/ 62 h 308"/>
                <a:gd name="T28" fmla="*/ 13 w 307"/>
                <a:gd name="T29" fmla="*/ 35 h 308"/>
                <a:gd name="T30" fmla="*/ 33 w 307"/>
                <a:gd name="T31" fmla="*/ 13 h 308"/>
                <a:gd name="T32" fmla="*/ 61 w 307"/>
                <a:gd name="T33" fmla="*/ 1 h 308"/>
                <a:gd name="T34" fmla="*/ 76 w 307"/>
                <a:gd name="T35" fmla="*/ 0 h 308"/>
                <a:gd name="T36" fmla="*/ 231 w 307"/>
                <a:gd name="T37" fmla="*/ 0 h 308"/>
                <a:gd name="T38" fmla="*/ 245 w 307"/>
                <a:gd name="T39" fmla="*/ 1 h 308"/>
                <a:gd name="T40" fmla="*/ 274 w 307"/>
                <a:gd name="T41" fmla="*/ 13 h 308"/>
                <a:gd name="T42" fmla="*/ 294 w 307"/>
                <a:gd name="T43" fmla="*/ 35 h 308"/>
                <a:gd name="T44" fmla="*/ 305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5" y="246"/>
                  </a:lnTo>
                  <a:lnTo>
                    <a:pt x="294" y="274"/>
                  </a:lnTo>
                  <a:lnTo>
                    <a:pt x="274" y="295"/>
                  </a:lnTo>
                  <a:lnTo>
                    <a:pt x="245" y="307"/>
                  </a:lnTo>
                  <a:lnTo>
                    <a:pt x="231" y="308"/>
                  </a:lnTo>
                  <a:lnTo>
                    <a:pt x="76" y="308"/>
                  </a:lnTo>
                  <a:lnTo>
                    <a:pt x="61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1"/>
                  </a:lnTo>
                  <a:lnTo>
                    <a:pt x="76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5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2"/>
            <p:cNvSpPr>
              <a:spLocks/>
            </p:cNvSpPr>
            <p:nvPr/>
          </p:nvSpPr>
          <p:spPr bwMode="auto">
            <a:xfrm>
              <a:off x="3173" y="2493"/>
              <a:ext cx="103" cy="102"/>
            </a:xfrm>
            <a:custGeom>
              <a:avLst/>
              <a:gdLst>
                <a:gd name="T0" fmla="*/ 308 w 308"/>
                <a:gd name="T1" fmla="*/ 230 h 308"/>
                <a:gd name="T2" fmla="*/ 307 w 308"/>
                <a:gd name="T3" fmla="*/ 246 h 308"/>
                <a:gd name="T4" fmla="*/ 295 w 308"/>
                <a:gd name="T5" fmla="*/ 274 h 308"/>
                <a:gd name="T6" fmla="*/ 274 w 308"/>
                <a:gd name="T7" fmla="*/ 295 h 308"/>
                <a:gd name="T8" fmla="*/ 246 w 308"/>
                <a:gd name="T9" fmla="*/ 307 h 308"/>
                <a:gd name="T10" fmla="*/ 231 w 308"/>
                <a:gd name="T11" fmla="*/ 308 h 308"/>
                <a:gd name="T12" fmla="*/ 78 w 308"/>
                <a:gd name="T13" fmla="*/ 308 h 308"/>
                <a:gd name="T14" fmla="*/ 62 w 308"/>
                <a:gd name="T15" fmla="*/ 307 h 308"/>
                <a:gd name="T16" fmla="*/ 35 w 308"/>
                <a:gd name="T17" fmla="*/ 295 h 308"/>
                <a:gd name="T18" fmla="*/ 13 w 308"/>
                <a:gd name="T19" fmla="*/ 274 h 308"/>
                <a:gd name="T20" fmla="*/ 2 w 308"/>
                <a:gd name="T21" fmla="*/ 246 h 308"/>
                <a:gd name="T22" fmla="*/ 0 w 308"/>
                <a:gd name="T23" fmla="*/ 230 h 308"/>
                <a:gd name="T24" fmla="*/ 0 w 308"/>
                <a:gd name="T25" fmla="*/ 78 h 308"/>
                <a:gd name="T26" fmla="*/ 2 w 308"/>
                <a:gd name="T27" fmla="*/ 62 h 308"/>
                <a:gd name="T28" fmla="*/ 13 w 308"/>
                <a:gd name="T29" fmla="*/ 35 h 308"/>
                <a:gd name="T30" fmla="*/ 35 w 308"/>
                <a:gd name="T31" fmla="*/ 13 h 308"/>
                <a:gd name="T32" fmla="*/ 62 w 308"/>
                <a:gd name="T33" fmla="*/ 1 h 308"/>
                <a:gd name="T34" fmla="*/ 78 w 308"/>
                <a:gd name="T35" fmla="*/ 0 h 308"/>
                <a:gd name="T36" fmla="*/ 231 w 308"/>
                <a:gd name="T37" fmla="*/ 0 h 308"/>
                <a:gd name="T38" fmla="*/ 246 w 308"/>
                <a:gd name="T39" fmla="*/ 1 h 308"/>
                <a:gd name="T40" fmla="*/ 274 w 308"/>
                <a:gd name="T41" fmla="*/ 13 h 308"/>
                <a:gd name="T42" fmla="*/ 295 w 308"/>
                <a:gd name="T43" fmla="*/ 35 h 308"/>
                <a:gd name="T44" fmla="*/ 307 w 308"/>
                <a:gd name="T45" fmla="*/ 62 h 308"/>
                <a:gd name="T46" fmla="*/ 308 w 308"/>
                <a:gd name="T47" fmla="*/ 78 h 308"/>
                <a:gd name="T48" fmla="*/ 308 w 308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308">
                  <a:moveTo>
                    <a:pt x="308" y="230"/>
                  </a:moveTo>
                  <a:lnTo>
                    <a:pt x="307" y="246"/>
                  </a:lnTo>
                  <a:lnTo>
                    <a:pt x="295" y="274"/>
                  </a:lnTo>
                  <a:lnTo>
                    <a:pt x="274" y="295"/>
                  </a:lnTo>
                  <a:lnTo>
                    <a:pt x="246" y="307"/>
                  </a:lnTo>
                  <a:lnTo>
                    <a:pt x="231" y="308"/>
                  </a:lnTo>
                  <a:lnTo>
                    <a:pt x="78" y="308"/>
                  </a:lnTo>
                  <a:lnTo>
                    <a:pt x="62" y="307"/>
                  </a:lnTo>
                  <a:lnTo>
                    <a:pt x="35" y="295"/>
                  </a:lnTo>
                  <a:lnTo>
                    <a:pt x="13" y="274"/>
                  </a:lnTo>
                  <a:lnTo>
                    <a:pt x="2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13" y="35"/>
                  </a:lnTo>
                  <a:lnTo>
                    <a:pt x="35" y="13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231" y="0"/>
                  </a:lnTo>
                  <a:lnTo>
                    <a:pt x="246" y="1"/>
                  </a:lnTo>
                  <a:lnTo>
                    <a:pt x="274" y="13"/>
                  </a:lnTo>
                  <a:lnTo>
                    <a:pt x="295" y="35"/>
                  </a:lnTo>
                  <a:lnTo>
                    <a:pt x="307" y="62"/>
                  </a:lnTo>
                  <a:lnTo>
                    <a:pt x="308" y="78"/>
                  </a:lnTo>
                  <a:lnTo>
                    <a:pt x="308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73"/>
            <p:cNvSpPr>
              <a:spLocks/>
            </p:cNvSpPr>
            <p:nvPr/>
          </p:nvSpPr>
          <p:spPr bwMode="auto">
            <a:xfrm>
              <a:off x="3302" y="2493"/>
              <a:ext cx="102" cy="102"/>
            </a:xfrm>
            <a:custGeom>
              <a:avLst/>
              <a:gdLst>
                <a:gd name="T0" fmla="*/ 306 w 306"/>
                <a:gd name="T1" fmla="*/ 230 h 308"/>
                <a:gd name="T2" fmla="*/ 306 w 306"/>
                <a:gd name="T3" fmla="*/ 246 h 308"/>
                <a:gd name="T4" fmla="*/ 293 w 306"/>
                <a:gd name="T5" fmla="*/ 274 h 308"/>
                <a:gd name="T6" fmla="*/ 273 w 306"/>
                <a:gd name="T7" fmla="*/ 295 h 308"/>
                <a:gd name="T8" fmla="*/ 246 w 306"/>
                <a:gd name="T9" fmla="*/ 307 h 308"/>
                <a:gd name="T10" fmla="*/ 230 w 306"/>
                <a:gd name="T11" fmla="*/ 308 h 308"/>
                <a:gd name="T12" fmla="*/ 76 w 306"/>
                <a:gd name="T13" fmla="*/ 308 h 308"/>
                <a:gd name="T14" fmla="*/ 62 w 306"/>
                <a:gd name="T15" fmla="*/ 307 h 308"/>
                <a:gd name="T16" fmla="*/ 33 w 306"/>
                <a:gd name="T17" fmla="*/ 295 h 308"/>
                <a:gd name="T18" fmla="*/ 13 w 306"/>
                <a:gd name="T19" fmla="*/ 274 h 308"/>
                <a:gd name="T20" fmla="*/ 1 w 306"/>
                <a:gd name="T21" fmla="*/ 246 h 308"/>
                <a:gd name="T22" fmla="*/ 0 w 306"/>
                <a:gd name="T23" fmla="*/ 230 h 308"/>
                <a:gd name="T24" fmla="*/ 0 w 306"/>
                <a:gd name="T25" fmla="*/ 78 h 308"/>
                <a:gd name="T26" fmla="*/ 1 w 306"/>
                <a:gd name="T27" fmla="*/ 62 h 308"/>
                <a:gd name="T28" fmla="*/ 13 w 306"/>
                <a:gd name="T29" fmla="*/ 35 h 308"/>
                <a:gd name="T30" fmla="*/ 33 w 306"/>
                <a:gd name="T31" fmla="*/ 13 h 308"/>
                <a:gd name="T32" fmla="*/ 62 w 306"/>
                <a:gd name="T33" fmla="*/ 1 h 308"/>
                <a:gd name="T34" fmla="*/ 76 w 306"/>
                <a:gd name="T35" fmla="*/ 0 h 308"/>
                <a:gd name="T36" fmla="*/ 230 w 306"/>
                <a:gd name="T37" fmla="*/ 0 h 308"/>
                <a:gd name="T38" fmla="*/ 246 w 306"/>
                <a:gd name="T39" fmla="*/ 1 h 308"/>
                <a:gd name="T40" fmla="*/ 273 w 306"/>
                <a:gd name="T41" fmla="*/ 13 h 308"/>
                <a:gd name="T42" fmla="*/ 293 w 306"/>
                <a:gd name="T43" fmla="*/ 35 h 308"/>
                <a:gd name="T44" fmla="*/ 306 w 306"/>
                <a:gd name="T45" fmla="*/ 62 h 308"/>
                <a:gd name="T46" fmla="*/ 306 w 306"/>
                <a:gd name="T47" fmla="*/ 78 h 308"/>
                <a:gd name="T48" fmla="*/ 306 w 306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308">
                  <a:moveTo>
                    <a:pt x="306" y="230"/>
                  </a:moveTo>
                  <a:lnTo>
                    <a:pt x="306" y="246"/>
                  </a:lnTo>
                  <a:lnTo>
                    <a:pt x="293" y="274"/>
                  </a:lnTo>
                  <a:lnTo>
                    <a:pt x="273" y="295"/>
                  </a:lnTo>
                  <a:lnTo>
                    <a:pt x="246" y="307"/>
                  </a:lnTo>
                  <a:lnTo>
                    <a:pt x="230" y="308"/>
                  </a:lnTo>
                  <a:lnTo>
                    <a:pt x="76" y="308"/>
                  </a:lnTo>
                  <a:lnTo>
                    <a:pt x="62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1"/>
                  </a:lnTo>
                  <a:lnTo>
                    <a:pt x="273" y="13"/>
                  </a:lnTo>
                  <a:lnTo>
                    <a:pt x="293" y="35"/>
                  </a:lnTo>
                  <a:lnTo>
                    <a:pt x="306" y="62"/>
                  </a:lnTo>
                  <a:lnTo>
                    <a:pt x="306" y="78"/>
                  </a:lnTo>
                  <a:lnTo>
                    <a:pt x="306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74"/>
            <p:cNvSpPr>
              <a:spLocks/>
            </p:cNvSpPr>
            <p:nvPr/>
          </p:nvSpPr>
          <p:spPr bwMode="auto">
            <a:xfrm>
              <a:off x="3302" y="2749"/>
              <a:ext cx="358" cy="102"/>
            </a:xfrm>
            <a:custGeom>
              <a:avLst/>
              <a:gdLst>
                <a:gd name="T0" fmla="*/ 1075 w 1075"/>
                <a:gd name="T1" fmla="*/ 230 h 307"/>
                <a:gd name="T2" fmla="*/ 1074 w 1075"/>
                <a:gd name="T3" fmla="*/ 245 h 307"/>
                <a:gd name="T4" fmla="*/ 1062 w 1075"/>
                <a:gd name="T5" fmla="*/ 274 h 307"/>
                <a:gd name="T6" fmla="*/ 1041 w 1075"/>
                <a:gd name="T7" fmla="*/ 294 h 307"/>
                <a:gd name="T8" fmla="*/ 1013 w 1075"/>
                <a:gd name="T9" fmla="*/ 305 h 307"/>
                <a:gd name="T10" fmla="*/ 997 w 1075"/>
                <a:gd name="T11" fmla="*/ 307 h 307"/>
                <a:gd name="T12" fmla="*/ 76 w 1075"/>
                <a:gd name="T13" fmla="*/ 307 h 307"/>
                <a:gd name="T14" fmla="*/ 62 w 1075"/>
                <a:gd name="T15" fmla="*/ 305 h 307"/>
                <a:gd name="T16" fmla="*/ 33 w 1075"/>
                <a:gd name="T17" fmla="*/ 294 h 307"/>
                <a:gd name="T18" fmla="*/ 13 w 1075"/>
                <a:gd name="T19" fmla="*/ 274 h 307"/>
                <a:gd name="T20" fmla="*/ 1 w 1075"/>
                <a:gd name="T21" fmla="*/ 245 h 307"/>
                <a:gd name="T22" fmla="*/ 0 w 1075"/>
                <a:gd name="T23" fmla="*/ 230 h 307"/>
                <a:gd name="T24" fmla="*/ 0 w 1075"/>
                <a:gd name="T25" fmla="*/ 76 h 307"/>
                <a:gd name="T26" fmla="*/ 1 w 1075"/>
                <a:gd name="T27" fmla="*/ 61 h 307"/>
                <a:gd name="T28" fmla="*/ 13 w 1075"/>
                <a:gd name="T29" fmla="*/ 33 h 307"/>
                <a:gd name="T30" fmla="*/ 33 w 1075"/>
                <a:gd name="T31" fmla="*/ 13 h 307"/>
                <a:gd name="T32" fmla="*/ 62 w 1075"/>
                <a:gd name="T33" fmla="*/ 0 h 307"/>
                <a:gd name="T34" fmla="*/ 76 w 1075"/>
                <a:gd name="T35" fmla="*/ 0 h 307"/>
                <a:gd name="T36" fmla="*/ 997 w 1075"/>
                <a:gd name="T37" fmla="*/ 0 h 307"/>
                <a:gd name="T38" fmla="*/ 1013 w 1075"/>
                <a:gd name="T39" fmla="*/ 0 h 307"/>
                <a:gd name="T40" fmla="*/ 1041 w 1075"/>
                <a:gd name="T41" fmla="*/ 13 h 307"/>
                <a:gd name="T42" fmla="*/ 1062 w 1075"/>
                <a:gd name="T43" fmla="*/ 33 h 307"/>
                <a:gd name="T44" fmla="*/ 1074 w 1075"/>
                <a:gd name="T45" fmla="*/ 61 h 307"/>
                <a:gd name="T46" fmla="*/ 1075 w 1075"/>
                <a:gd name="T47" fmla="*/ 76 h 307"/>
                <a:gd name="T48" fmla="*/ 1075 w 1075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5" h="307">
                  <a:moveTo>
                    <a:pt x="1075" y="230"/>
                  </a:moveTo>
                  <a:lnTo>
                    <a:pt x="1074" y="245"/>
                  </a:lnTo>
                  <a:lnTo>
                    <a:pt x="1062" y="274"/>
                  </a:lnTo>
                  <a:lnTo>
                    <a:pt x="1041" y="294"/>
                  </a:lnTo>
                  <a:lnTo>
                    <a:pt x="1013" y="305"/>
                  </a:lnTo>
                  <a:lnTo>
                    <a:pt x="997" y="307"/>
                  </a:lnTo>
                  <a:lnTo>
                    <a:pt x="76" y="307"/>
                  </a:lnTo>
                  <a:lnTo>
                    <a:pt x="62" y="305"/>
                  </a:lnTo>
                  <a:lnTo>
                    <a:pt x="33" y="294"/>
                  </a:lnTo>
                  <a:lnTo>
                    <a:pt x="13" y="274"/>
                  </a:lnTo>
                  <a:lnTo>
                    <a:pt x="1" y="245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997" y="0"/>
                  </a:lnTo>
                  <a:lnTo>
                    <a:pt x="1013" y="0"/>
                  </a:lnTo>
                  <a:lnTo>
                    <a:pt x="1041" y="13"/>
                  </a:lnTo>
                  <a:lnTo>
                    <a:pt x="1062" y="33"/>
                  </a:lnTo>
                  <a:lnTo>
                    <a:pt x="1074" y="61"/>
                  </a:lnTo>
                  <a:lnTo>
                    <a:pt x="1075" y="76"/>
                  </a:lnTo>
                  <a:lnTo>
                    <a:pt x="1075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75"/>
            <p:cNvSpPr>
              <a:spLocks/>
            </p:cNvSpPr>
            <p:nvPr/>
          </p:nvSpPr>
          <p:spPr bwMode="auto">
            <a:xfrm>
              <a:off x="3353" y="2621"/>
              <a:ext cx="307" cy="102"/>
            </a:xfrm>
            <a:custGeom>
              <a:avLst/>
              <a:gdLst>
                <a:gd name="T0" fmla="*/ 921 w 921"/>
                <a:gd name="T1" fmla="*/ 230 h 306"/>
                <a:gd name="T2" fmla="*/ 920 w 921"/>
                <a:gd name="T3" fmla="*/ 246 h 306"/>
                <a:gd name="T4" fmla="*/ 908 w 921"/>
                <a:gd name="T5" fmla="*/ 273 h 306"/>
                <a:gd name="T6" fmla="*/ 887 w 921"/>
                <a:gd name="T7" fmla="*/ 293 h 306"/>
                <a:gd name="T8" fmla="*/ 859 w 921"/>
                <a:gd name="T9" fmla="*/ 306 h 306"/>
                <a:gd name="T10" fmla="*/ 843 w 921"/>
                <a:gd name="T11" fmla="*/ 306 h 306"/>
                <a:gd name="T12" fmla="*/ 76 w 921"/>
                <a:gd name="T13" fmla="*/ 306 h 306"/>
                <a:gd name="T14" fmla="*/ 60 w 921"/>
                <a:gd name="T15" fmla="*/ 306 h 306"/>
                <a:gd name="T16" fmla="*/ 33 w 921"/>
                <a:gd name="T17" fmla="*/ 293 h 306"/>
                <a:gd name="T18" fmla="*/ 13 w 921"/>
                <a:gd name="T19" fmla="*/ 273 h 306"/>
                <a:gd name="T20" fmla="*/ 0 w 921"/>
                <a:gd name="T21" fmla="*/ 246 h 306"/>
                <a:gd name="T22" fmla="*/ 0 w 921"/>
                <a:gd name="T23" fmla="*/ 230 h 306"/>
                <a:gd name="T24" fmla="*/ 0 w 921"/>
                <a:gd name="T25" fmla="*/ 76 h 306"/>
                <a:gd name="T26" fmla="*/ 0 w 921"/>
                <a:gd name="T27" fmla="*/ 60 h 306"/>
                <a:gd name="T28" fmla="*/ 13 w 921"/>
                <a:gd name="T29" fmla="*/ 33 h 306"/>
                <a:gd name="T30" fmla="*/ 33 w 921"/>
                <a:gd name="T31" fmla="*/ 12 h 306"/>
                <a:gd name="T32" fmla="*/ 60 w 921"/>
                <a:gd name="T33" fmla="*/ 1 h 306"/>
                <a:gd name="T34" fmla="*/ 76 w 921"/>
                <a:gd name="T35" fmla="*/ 0 h 306"/>
                <a:gd name="T36" fmla="*/ 843 w 921"/>
                <a:gd name="T37" fmla="*/ 0 h 306"/>
                <a:gd name="T38" fmla="*/ 859 w 921"/>
                <a:gd name="T39" fmla="*/ 1 h 306"/>
                <a:gd name="T40" fmla="*/ 887 w 921"/>
                <a:gd name="T41" fmla="*/ 12 h 306"/>
                <a:gd name="T42" fmla="*/ 908 w 921"/>
                <a:gd name="T43" fmla="*/ 33 h 306"/>
                <a:gd name="T44" fmla="*/ 920 w 921"/>
                <a:gd name="T45" fmla="*/ 60 h 306"/>
                <a:gd name="T46" fmla="*/ 921 w 921"/>
                <a:gd name="T47" fmla="*/ 76 h 306"/>
                <a:gd name="T48" fmla="*/ 921 w 921"/>
                <a:gd name="T49" fmla="*/ 23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1" h="306">
                  <a:moveTo>
                    <a:pt x="921" y="230"/>
                  </a:moveTo>
                  <a:lnTo>
                    <a:pt x="920" y="246"/>
                  </a:lnTo>
                  <a:lnTo>
                    <a:pt x="908" y="273"/>
                  </a:lnTo>
                  <a:lnTo>
                    <a:pt x="887" y="293"/>
                  </a:lnTo>
                  <a:lnTo>
                    <a:pt x="859" y="306"/>
                  </a:lnTo>
                  <a:lnTo>
                    <a:pt x="843" y="306"/>
                  </a:lnTo>
                  <a:lnTo>
                    <a:pt x="76" y="306"/>
                  </a:lnTo>
                  <a:lnTo>
                    <a:pt x="60" y="306"/>
                  </a:lnTo>
                  <a:lnTo>
                    <a:pt x="33" y="293"/>
                  </a:lnTo>
                  <a:lnTo>
                    <a:pt x="13" y="273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13" y="33"/>
                  </a:lnTo>
                  <a:lnTo>
                    <a:pt x="33" y="12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843" y="0"/>
                  </a:lnTo>
                  <a:lnTo>
                    <a:pt x="859" y="1"/>
                  </a:lnTo>
                  <a:lnTo>
                    <a:pt x="887" y="12"/>
                  </a:lnTo>
                  <a:lnTo>
                    <a:pt x="908" y="33"/>
                  </a:lnTo>
                  <a:lnTo>
                    <a:pt x="920" y="60"/>
                  </a:lnTo>
                  <a:lnTo>
                    <a:pt x="921" y="76"/>
                  </a:lnTo>
                  <a:lnTo>
                    <a:pt x="921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76"/>
            <p:cNvSpPr>
              <a:spLocks/>
            </p:cNvSpPr>
            <p:nvPr/>
          </p:nvSpPr>
          <p:spPr bwMode="auto">
            <a:xfrm>
              <a:off x="3430" y="2493"/>
              <a:ext cx="230" cy="102"/>
            </a:xfrm>
            <a:custGeom>
              <a:avLst/>
              <a:gdLst>
                <a:gd name="T0" fmla="*/ 691 w 691"/>
                <a:gd name="T1" fmla="*/ 230 h 308"/>
                <a:gd name="T2" fmla="*/ 690 w 691"/>
                <a:gd name="T3" fmla="*/ 246 h 308"/>
                <a:gd name="T4" fmla="*/ 678 w 691"/>
                <a:gd name="T5" fmla="*/ 274 h 308"/>
                <a:gd name="T6" fmla="*/ 657 w 691"/>
                <a:gd name="T7" fmla="*/ 295 h 308"/>
                <a:gd name="T8" fmla="*/ 629 w 691"/>
                <a:gd name="T9" fmla="*/ 307 h 308"/>
                <a:gd name="T10" fmla="*/ 613 w 691"/>
                <a:gd name="T11" fmla="*/ 308 h 308"/>
                <a:gd name="T12" fmla="*/ 76 w 691"/>
                <a:gd name="T13" fmla="*/ 308 h 308"/>
                <a:gd name="T14" fmla="*/ 61 w 691"/>
                <a:gd name="T15" fmla="*/ 307 h 308"/>
                <a:gd name="T16" fmla="*/ 33 w 691"/>
                <a:gd name="T17" fmla="*/ 295 h 308"/>
                <a:gd name="T18" fmla="*/ 13 w 691"/>
                <a:gd name="T19" fmla="*/ 274 h 308"/>
                <a:gd name="T20" fmla="*/ 0 w 691"/>
                <a:gd name="T21" fmla="*/ 246 h 308"/>
                <a:gd name="T22" fmla="*/ 0 w 691"/>
                <a:gd name="T23" fmla="*/ 230 h 308"/>
                <a:gd name="T24" fmla="*/ 0 w 691"/>
                <a:gd name="T25" fmla="*/ 78 h 308"/>
                <a:gd name="T26" fmla="*/ 0 w 691"/>
                <a:gd name="T27" fmla="*/ 62 h 308"/>
                <a:gd name="T28" fmla="*/ 13 w 691"/>
                <a:gd name="T29" fmla="*/ 35 h 308"/>
                <a:gd name="T30" fmla="*/ 33 w 691"/>
                <a:gd name="T31" fmla="*/ 13 h 308"/>
                <a:gd name="T32" fmla="*/ 61 w 691"/>
                <a:gd name="T33" fmla="*/ 1 h 308"/>
                <a:gd name="T34" fmla="*/ 76 w 691"/>
                <a:gd name="T35" fmla="*/ 0 h 308"/>
                <a:gd name="T36" fmla="*/ 613 w 691"/>
                <a:gd name="T37" fmla="*/ 0 h 308"/>
                <a:gd name="T38" fmla="*/ 629 w 691"/>
                <a:gd name="T39" fmla="*/ 1 h 308"/>
                <a:gd name="T40" fmla="*/ 657 w 691"/>
                <a:gd name="T41" fmla="*/ 13 h 308"/>
                <a:gd name="T42" fmla="*/ 678 w 691"/>
                <a:gd name="T43" fmla="*/ 35 h 308"/>
                <a:gd name="T44" fmla="*/ 690 w 691"/>
                <a:gd name="T45" fmla="*/ 62 h 308"/>
                <a:gd name="T46" fmla="*/ 691 w 691"/>
                <a:gd name="T47" fmla="*/ 78 h 308"/>
                <a:gd name="T48" fmla="*/ 691 w 691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1" h="308">
                  <a:moveTo>
                    <a:pt x="691" y="230"/>
                  </a:moveTo>
                  <a:lnTo>
                    <a:pt x="690" y="246"/>
                  </a:lnTo>
                  <a:lnTo>
                    <a:pt x="678" y="274"/>
                  </a:lnTo>
                  <a:lnTo>
                    <a:pt x="657" y="295"/>
                  </a:lnTo>
                  <a:lnTo>
                    <a:pt x="629" y="307"/>
                  </a:lnTo>
                  <a:lnTo>
                    <a:pt x="613" y="308"/>
                  </a:lnTo>
                  <a:lnTo>
                    <a:pt x="76" y="308"/>
                  </a:lnTo>
                  <a:lnTo>
                    <a:pt x="61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1"/>
                  </a:lnTo>
                  <a:lnTo>
                    <a:pt x="76" y="0"/>
                  </a:lnTo>
                  <a:lnTo>
                    <a:pt x="613" y="0"/>
                  </a:lnTo>
                  <a:lnTo>
                    <a:pt x="629" y="1"/>
                  </a:lnTo>
                  <a:lnTo>
                    <a:pt x="657" y="13"/>
                  </a:lnTo>
                  <a:lnTo>
                    <a:pt x="678" y="35"/>
                  </a:lnTo>
                  <a:lnTo>
                    <a:pt x="690" y="62"/>
                  </a:lnTo>
                  <a:lnTo>
                    <a:pt x="691" y="78"/>
                  </a:lnTo>
                  <a:lnTo>
                    <a:pt x="691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7"/>
            <p:cNvSpPr>
              <a:spLocks/>
            </p:cNvSpPr>
            <p:nvPr/>
          </p:nvSpPr>
          <p:spPr bwMode="auto">
            <a:xfrm>
              <a:off x="2662" y="2493"/>
              <a:ext cx="102" cy="102"/>
            </a:xfrm>
            <a:custGeom>
              <a:avLst/>
              <a:gdLst>
                <a:gd name="T0" fmla="*/ 307 w 307"/>
                <a:gd name="T1" fmla="*/ 230 h 308"/>
                <a:gd name="T2" fmla="*/ 306 w 307"/>
                <a:gd name="T3" fmla="*/ 246 h 308"/>
                <a:gd name="T4" fmla="*/ 294 w 307"/>
                <a:gd name="T5" fmla="*/ 274 h 308"/>
                <a:gd name="T6" fmla="*/ 274 w 307"/>
                <a:gd name="T7" fmla="*/ 295 h 308"/>
                <a:gd name="T8" fmla="*/ 245 w 307"/>
                <a:gd name="T9" fmla="*/ 307 h 308"/>
                <a:gd name="T10" fmla="*/ 231 w 307"/>
                <a:gd name="T11" fmla="*/ 308 h 308"/>
                <a:gd name="T12" fmla="*/ 77 w 307"/>
                <a:gd name="T13" fmla="*/ 308 h 308"/>
                <a:gd name="T14" fmla="*/ 61 w 307"/>
                <a:gd name="T15" fmla="*/ 307 h 308"/>
                <a:gd name="T16" fmla="*/ 33 w 307"/>
                <a:gd name="T17" fmla="*/ 295 h 308"/>
                <a:gd name="T18" fmla="*/ 13 w 307"/>
                <a:gd name="T19" fmla="*/ 274 h 308"/>
                <a:gd name="T20" fmla="*/ 0 w 307"/>
                <a:gd name="T21" fmla="*/ 246 h 308"/>
                <a:gd name="T22" fmla="*/ 0 w 307"/>
                <a:gd name="T23" fmla="*/ 230 h 308"/>
                <a:gd name="T24" fmla="*/ 0 w 307"/>
                <a:gd name="T25" fmla="*/ 78 h 308"/>
                <a:gd name="T26" fmla="*/ 0 w 307"/>
                <a:gd name="T27" fmla="*/ 62 h 308"/>
                <a:gd name="T28" fmla="*/ 13 w 307"/>
                <a:gd name="T29" fmla="*/ 35 h 308"/>
                <a:gd name="T30" fmla="*/ 33 w 307"/>
                <a:gd name="T31" fmla="*/ 13 h 308"/>
                <a:gd name="T32" fmla="*/ 61 w 307"/>
                <a:gd name="T33" fmla="*/ 1 h 308"/>
                <a:gd name="T34" fmla="*/ 77 w 307"/>
                <a:gd name="T35" fmla="*/ 0 h 308"/>
                <a:gd name="T36" fmla="*/ 231 w 307"/>
                <a:gd name="T37" fmla="*/ 0 h 308"/>
                <a:gd name="T38" fmla="*/ 245 w 307"/>
                <a:gd name="T39" fmla="*/ 1 h 308"/>
                <a:gd name="T40" fmla="*/ 274 w 307"/>
                <a:gd name="T41" fmla="*/ 13 h 308"/>
                <a:gd name="T42" fmla="*/ 294 w 307"/>
                <a:gd name="T43" fmla="*/ 35 h 308"/>
                <a:gd name="T44" fmla="*/ 306 w 307"/>
                <a:gd name="T45" fmla="*/ 62 h 308"/>
                <a:gd name="T46" fmla="*/ 307 w 307"/>
                <a:gd name="T47" fmla="*/ 78 h 308"/>
                <a:gd name="T48" fmla="*/ 307 w 307"/>
                <a:gd name="T49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308">
                  <a:moveTo>
                    <a:pt x="307" y="230"/>
                  </a:moveTo>
                  <a:lnTo>
                    <a:pt x="306" y="246"/>
                  </a:lnTo>
                  <a:lnTo>
                    <a:pt x="294" y="274"/>
                  </a:lnTo>
                  <a:lnTo>
                    <a:pt x="274" y="295"/>
                  </a:lnTo>
                  <a:lnTo>
                    <a:pt x="245" y="307"/>
                  </a:lnTo>
                  <a:lnTo>
                    <a:pt x="231" y="308"/>
                  </a:lnTo>
                  <a:lnTo>
                    <a:pt x="77" y="308"/>
                  </a:lnTo>
                  <a:lnTo>
                    <a:pt x="61" y="307"/>
                  </a:lnTo>
                  <a:lnTo>
                    <a:pt x="33" y="295"/>
                  </a:lnTo>
                  <a:lnTo>
                    <a:pt x="13" y="274"/>
                  </a:lnTo>
                  <a:lnTo>
                    <a:pt x="0" y="246"/>
                  </a:lnTo>
                  <a:lnTo>
                    <a:pt x="0" y="23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13" y="35"/>
                  </a:lnTo>
                  <a:lnTo>
                    <a:pt x="33" y="13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5" y="1"/>
                  </a:lnTo>
                  <a:lnTo>
                    <a:pt x="274" y="13"/>
                  </a:lnTo>
                  <a:lnTo>
                    <a:pt x="294" y="35"/>
                  </a:lnTo>
                  <a:lnTo>
                    <a:pt x="306" y="62"/>
                  </a:lnTo>
                  <a:lnTo>
                    <a:pt x="307" y="78"/>
                  </a:lnTo>
                  <a:lnTo>
                    <a:pt x="307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8"/>
            <p:cNvSpPr>
              <a:spLocks/>
            </p:cNvSpPr>
            <p:nvPr/>
          </p:nvSpPr>
          <p:spPr bwMode="auto">
            <a:xfrm>
              <a:off x="3276" y="2928"/>
              <a:ext cx="102" cy="77"/>
            </a:xfrm>
            <a:custGeom>
              <a:avLst/>
              <a:gdLst>
                <a:gd name="T0" fmla="*/ 307 w 307"/>
                <a:gd name="T1" fmla="*/ 154 h 231"/>
                <a:gd name="T2" fmla="*/ 306 w 307"/>
                <a:gd name="T3" fmla="*/ 170 h 231"/>
                <a:gd name="T4" fmla="*/ 294 w 307"/>
                <a:gd name="T5" fmla="*/ 198 h 231"/>
                <a:gd name="T6" fmla="*/ 274 w 307"/>
                <a:gd name="T7" fmla="*/ 218 h 231"/>
                <a:gd name="T8" fmla="*/ 247 w 307"/>
                <a:gd name="T9" fmla="*/ 229 h 231"/>
                <a:gd name="T10" fmla="*/ 231 w 307"/>
                <a:gd name="T11" fmla="*/ 231 h 231"/>
                <a:gd name="T12" fmla="*/ 77 w 307"/>
                <a:gd name="T13" fmla="*/ 231 h 231"/>
                <a:gd name="T14" fmla="*/ 61 w 307"/>
                <a:gd name="T15" fmla="*/ 229 h 231"/>
                <a:gd name="T16" fmla="*/ 33 w 307"/>
                <a:gd name="T17" fmla="*/ 218 h 231"/>
                <a:gd name="T18" fmla="*/ 13 w 307"/>
                <a:gd name="T19" fmla="*/ 198 h 231"/>
                <a:gd name="T20" fmla="*/ 0 w 307"/>
                <a:gd name="T21" fmla="*/ 170 h 231"/>
                <a:gd name="T22" fmla="*/ 0 w 307"/>
                <a:gd name="T23" fmla="*/ 154 h 231"/>
                <a:gd name="T24" fmla="*/ 0 w 307"/>
                <a:gd name="T25" fmla="*/ 77 h 231"/>
                <a:gd name="T26" fmla="*/ 0 w 307"/>
                <a:gd name="T27" fmla="*/ 61 h 231"/>
                <a:gd name="T28" fmla="*/ 13 w 307"/>
                <a:gd name="T29" fmla="*/ 33 h 231"/>
                <a:gd name="T30" fmla="*/ 33 w 307"/>
                <a:gd name="T31" fmla="*/ 13 h 231"/>
                <a:gd name="T32" fmla="*/ 61 w 307"/>
                <a:gd name="T33" fmla="*/ 2 h 231"/>
                <a:gd name="T34" fmla="*/ 77 w 307"/>
                <a:gd name="T35" fmla="*/ 0 h 231"/>
                <a:gd name="T36" fmla="*/ 231 w 307"/>
                <a:gd name="T37" fmla="*/ 0 h 231"/>
                <a:gd name="T38" fmla="*/ 247 w 307"/>
                <a:gd name="T39" fmla="*/ 2 h 231"/>
                <a:gd name="T40" fmla="*/ 274 w 307"/>
                <a:gd name="T41" fmla="*/ 13 h 231"/>
                <a:gd name="T42" fmla="*/ 294 w 307"/>
                <a:gd name="T43" fmla="*/ 33 h 231"/>
                <a:gd name="T44" fmla="*/ 306 w 307"/>
                <a:gd name="T45" fmla="*/ 61 h 231"/>
                <a:gd name="T46" fmla="*/ 307 w 307"/>
                <a:gd name="T47" fmla="*/ 77 h 231"/>
                <a:gd name="T48" fmla="*/ 307 w 307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231">
                  <a:moveTo>
                    <a:pt x="307" y="154"/>
                  </a:moveTo>
                  <a:lnTo>
                    <a:pt x="306" y="170"/>
                  </a:lnTo>
                  <a:lnTo>
                    <a:pt x="294" y="198"/>
                  </a:lnTo>
                  <a:lnTo>
                    <a:pt x="274" y="218"/>
                  </a:lnTo>
                  <a:lnTo>
                    <a:pt x="247" y="229"/>
                  </a:lnTo>
                  <a:lnTo>
                    <a:pt x="231" y="231"/>
                  </a:lnTo>
                  <a:lnTo>
                    <a:pt x="77" y="231"/>
                  </a:lnTo>
                  <a:lnTo>
                    <a:pt x="61" y="229"/>
                  </a:lnTo>
                  <a:lnTo>
                    <a:pt x="33" y="218"/>
                  </a:lnTo>
                  <a:lnTo>
                    <a:pt x="13" y="198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231" y="0"/>
                  </a:lnTo>
                  <a:lnTo>
                    <a:pt x="247" y="2"/>
                  </a:lnTo>
                  <a:lnTo>
                    <a:pt x="274" y="13"/>
                  </a:lnTo>
                  <a:lnTo>
                    <a:pt x="294" y="33"/>
                  </a:lnTo>
                  <a:lnTo>
                    <a:pt x="306" y="61"/>
                  </a:lnTo>
                  <a:lnTo>
                    <a:pt x="307" y="77"/>
                  </a:lnTo>
                  <a:lnTo>
                    <a:pt x="307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79"/>
            <p:cNvSpPr>
              <a:spLocks/>
            </p:cNvSpPr>
            <p:nvPr/>
          </p:nvSpPr>
          <p:spPr bwMode="auto">
            <a:xfrm>
              <a:off x="3532" y="2928"/>
              <a:ext cx="102" cy="77"/>
            </a:xfrm>
            <a:custGeom>
              <a:avLst/>
              <a:gdLst>
                <a:gd name="T0" fmla="*/ 306 w 306"/>
                <a:gd name="T1" fmla="*/ 154 h 231"/>
                <a:gd name="T2" fmla="*/ 306 w 306"/>
                <a:gd name="T3" fmla="*/ 170 h 231"/>
                <a:gd name="T4" fmla="*/ 293 w 306"/>
                <a:gd name="T5" fmla="*/ 198 h 231"/>
                <a:gd name="T6" fmla="*/ 273 w 306"/>
                <a:gd name="T7" fmla="*/ 218 h 231"/>
                <a:gd name="T8" fmla="*/ 246 w 306"/>
                <a:gd name="T9" fmla="*/ 229 h 231"/>
                <a:gd name="T10" fmla="*/ 230 w 306"/>
                <a:gd name="T11" fmla="*/ 231 h 231"/>
                <a:gd name="T12" fmla="*/ 76 w 306"/>
                <a:gd name="T13" fmla="*/ 231 h 231"/>
                <a:gd name="T14" fmla="*/ 62 w 306"/>
                <a:gd name="T15" fmla="*/ 229 h 231"/>
                <a:gd name="T16" fmla="*/ 33 w 306"/>
                <a:gd name="T17" fmla="*/ 218 h 231"/>
                <a:gd name="T18" fmla="*/ 13 w 306"/>
                <a:gd name="T19" fmla="*/ 198 h 231"/>
                <a:gd name="T20" fmla="*/ 1 w 306"/>
                <a:gd name="T21" fmla="*/ 170 h 231"/>
                <a:gd name="T22" fmla="*/ 0 w 306"/>
                <a:gd name="T23" fmla="*/ 154 h 231"/>
                <a:gd name="T24" fmla="*/ 0 w 306"/>
                <a:gd name="T25" fmla="*/ 77 h 231"/>
                <a:gd name="T26" fmla="*/ 1 w 306"/>
                <a:gd name="T27" fmla="*/ 61 h 231"/>
                <a:gd name="T28" fmla="*/ 13 w 306"/>
                <a:gd name="T29" fmla="*/ 33 h 231"/>
                <a:gd name="T30" fmla="*/ 33 w 306"/>
                <a:gd name="T31" fmla="*/ 13 h 231"/>
                <a:gd name="T32" fmla="*/ 62 w 306"/>
                <a:gd name="T33" fmla="*/ 2 h 231"/>
                <a:gd name="T34" fmla="*/ 76 w 306"/>
                <a:gd name="T35" fmla="*/ 0 h 231"/>
                <a:gd name="T36" fmla="*/ 230 w 306"/>
                <a:gd name="T37" fmla="*/ 0 h 231"/>
                <a:gd name="T38" fmla="*/ 246 w 306"/>
                <a:gd name="T39" fmla="*/ 2 h 231"/>
                <a:gd name="T40" fmla="*/ 273 w 306"/>
                <a:gd name="T41" fmla="*/ 13 h 231"/>
                <a:gd name="T42" fmla="*/ 293 w 306"/>
                <a:gd name="T43" fmla="*/ 33 h 231"/>
                <a:gd name="T44" fmla="*/ 306 w 306"/>
                <a:gd name="T45" fmla="*/ 61 h 231"/>
                <a:gd name="T46" fmla="*/ 306 w 306"/>
                <a:gd name="T47" fmla="*/ 77 h 231"/>
                <a:gd name="T48" fmla="*/ 306 w 306"/>
                <a:gd name="T49" fmla="*/ 15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231">
                  <a:moveTo>
                    <a:pt x="306" y="154"/>
                  </a:moveTo>
                  <a:lnTo>
                    <a:pt x="306" y="170"/>
                  </a:lnTo>
                  <a:lnTo>
                    <a:pt x="293" y="198"/>
                  </a:lnTo>
                  <a:lnTo>
                    <a:pt x="273" y="218"/>
                  </a:lnTo>
                  <a:lnTo>
                    <a:pt x="246" y="229"/>
                  </a:lnTo>
                  <a:lnTo>
                    <a:pt x="230" y="231"/>
                  </a:lnTo>
                  <a:lnTo>
                    <a:pt x="76" y="231"/>
                  </a:lnTo>
                  <a:lnTo>
                    <a:pt x="62" y="229"/>
                  </a:lnTo>
                  <a:lnTo>
                    <a:pt x="33" y="218"/>
                  </a:lnTo>
                  <a:lnTo>
                    <a:pt x="13" y="198"/>
                  </a:lnTo>
                  <a:lnTo>
                    <a:pt x="1" y="170"/>
                  </a:lnTo>
                  <a:lnTo>
                    <a:pt x="0" y="154"/>
                  </a:lnTo>
                  <a:lnTo>
                    <a:pt x="0" y="77"/>
                  </a:lnTo>
                  <a:lnTo>
                    <a:pt x="1" y="61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230" y="0"/>
                  </a:lnTo>
                  <a:lnTo>
                    <a:pt x="246" y="2"/>
                  </a:lnTo>
                  <a:lnTo>
                    <a:pt x="273" y="13"/>
                  </a:lnTo>
                  <a:lnTo>
                    <a:pt x="293" y="33"/>
                  </a:lnTo>
                  <a:lnTo>
                    <a:pt x="306" y="61"/>
                  </a:lnTo>
                  <a:lnTo>
                    <a:pt x="306" y="77"/>
                  </a:lnTo>
                  <a:lnTo>
                    <a:pt x="306" y="15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80"/>
            <p:cNvSpPr>
              <a:spLocks/>
            </p:cNvSpPr>
            <p:nvPr/>
          </p:nvSpPr>
          <p:spPr bwMode="auto">
            <a:xfrm>
              <a:off x="2022" y="2903"/>
              <a:ext cx="921" cy="102"/>
            </a:xfrm>
            <a:custGeom>
              <a:avLst/>
              <a:gdLst>
                <a:gd name="T0" fmla="*/ 2764 w 2764"/>
                <a:gd name="T1" fmla="*/ 230 h 307"/>
                <a:gd name="T2" fmla="*/ 2764 w 2764"/>
                <a:gd name="T3" fmla="*/ 246 h 307"/>
                <a:gd name="T4" fmla="*/ 2751 w 2764"/>
                <a:gd name="T5" fmla="*/ 274 h 307"/>
                <a:gd name="T6" fmla="*/ 2731 w 2764"/>
                <a:gd name="T7" fmla="*/ 294 h 307"/>
                <a:gd name="T8" fmla="*/ 2704 w 2764"/>
                <a:gd name="T9" fmla="*/ 305 h 307"/>
                <a:gd name="T10" fmla="*/ 2688 w 2764"/>
                <a:gd name="T11" fmla="*/ 307 h 307"/>
                <a:gd name="T12" fmla="*/ 77 w 2764"/>
                <a:gd name="T13" fmla="*/ 307 h 307"/>
                <a:gd name="T14" fmla="*/ 61 w 2764"/>
                <a:gd name="T15" fmla="*/ 305 h 307"/>
                <a:gd name="T16" fmla="*/ 34 w 2764"/>
                <a:gd name="T17" fmla="*/ 294 h 307"/>
                <a:gd name="T18" fmla="*/ 13 w 2764"/>
                <a:gd name="T19" fmla="*/ 274 h 307"/>
                <a:gd name="T20" fmla="*/ 1 w 2764"/>
                <a:gd name="T21" fmla="*/ 246 h 307"/>
                <a:gd name="T22" fmla="*/ 0 w 2764"/>
                <a:gd name="T23" fmla="*/ 230 h 307"/>
                <a:gd name="T24" fmla="*/ 0 w 2764"/>
                <a:gd name="T25" fmla="*/ 76 h 307"/>
                <a:gd name="T26" fmla="*/ 1 w 2764"/>
                <a:gd name="T27" fmla="*/ 60 h 307"/>
                <a:gd name="T28" fmla="*/ 13 w 2764"/>
                <a:gd name="T29" fmla="*/ 33 h 307"/>
                <a:gd name="T30" fmla="*/ 34 w 2764"/>
                <a:gd name="T31" fmla="*/ 13 h 307"/>
                <a:gd name="T32" fmla="*/ 61 w 2764"/>
                <a:gd name="T33" fmla="*/ 0 h 307"/>
                <a:gd name="T34" fmla="*/ 77 w 2764"/>
                <a:gd name="T35" fmla="*/ 0 h 307"/>
                <a:gd name="T36" fmla="*/ 2688 w 2764"/>
                <a:gd name="T37" fmla="*/ 0 h 307"/>
                <a:gd name="T38" fmla="*/ 2704 w 2764"/>
                <a:gd name="T39" fmla="*/ 0 h 307"/>
                <a:gd name="T40" fmla="*/ 2731 w 2764"/>
                <a:gd name="T41" fmla="*/ 13 h 307"/>
                <a:gd name="T42" fmla="*/ 2751 w 2764"/>
                <a:gd name="T43" fmla="*/ 33 h 307"/>
                <a:gd name="T44" fmla="*/ 2764 w 2764"/>
                <a:gd name="T45" fmla="*/ 60 h 307"/>
                <a:gd name="T46" fmla="*/ 2764 w 2764"/>
                <a:gd name="T47" fmla="*/ 76 h 307"/>
                <a:gd name="T48" fmla="*/ 2764 w 2764"/>
                <a:gd name="T49" fmla="*/ 23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64" h="307">
                  <a:moveTo>
                    <a:pt x="2764" y="230"/>
                  </a:moveTo>
                  <a:lnTo>
                    <a:pt x="2764" y="246"/>
                  </a:lnTo>
                  <a:lnTo>
                    <a:pt x="2751" y="274"/>
                  </a:lnTo>
                  <a:lnTo>
                    <a:pt x="2731" y="294"/>
                  </a:lnTo>
                  <a:lnTo>
                    <a:pt x="2704" y="305"/>
                  </a:lnTo>
                  <a:lnTo>
                    <a:pt x="2688" y="307"/>
                  </a:lnTo>
                  <a:lnTo>
                    <a:pt x="77" y="307"/>
                  </a:lnTo>
                  <a:lnTo>
                    <a:pt x="61" y="305"/>
                  </a:lnTo>
                  <a:lnTo>
                    <a:pt x="34" y="294"/>
                  </a:lnTo>
                  <a:lnTo>
                    <a:pt x="13" y="274"/>
                  </a:lnTo>
                  <a:lnTo>
                    <a:pt x="1" y="246"/>
                  </a:lnTo>
                  <a:lnTo>
                    <a:pt x="0" y="230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34" y="13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2688" y="0"/>
                  </a:lnTo>
                  <a:lnTo>
                    <a:pt x="2704" y="0"/>
                  </a:lnTo>
                  <a:lnTo>
                    <a:pt x="2731" y="13"/>
                  </a:lnTo>
                  <a:lnTo>
                    <a:pt x="2751" y="33"/>
                  </a:lnTo>
                  <a:lnTo>
                    <a:pt x="2764" y="60"/>
                  </a:lnTo>
                  <a:lnTo>
                    <a:pt x="2764" y="76"/>
                  </a:lnTo>
                  <a:lnTo>
                    <a:pt x="2764" y="23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82"/>
            <p:cNvSpPr>
              <a:spLocks/>
            </p:cNvSpPr>
            <p:nvPr/>
          </p:nvSpPr>
          <p:spPr bwMode="auto">
            <a:xfrm>
              <a:off x="2559" y="2185"/>
              <a:ext cx="154" cy="77"/>
            </a:xfrm>
            <a:custGeom>
              <a:avLst/>
              <a:gdLst>
                <a:gd name="T0" fmla="*/ 385 w 461"/>
                <a:gd name="T1" fmla="*/ 0 h 231"/>
                <a:gd name="T2" fmla="*/ 78 w 461"/>
                <a:gd name="T3" fmla="*/ 0 h 231"/>
                <a:gd name="T4" fmla="*/ 62 w 461"/>
                <a:gd name="T5" fmla="*/ 2 h 231"/>
                <a:gd name="T6" fmla="*/ 35 w 461"/>
                <a:gd name="T7" fmla="*/ 13 h 231"/>
                <a:gd name="T8" fmla="*/ 13 w 461"/>
                <a:gd name="T9" fmla="*/ 35 h 231"/>
                <a:gd name="T10" fmla="*/ 2 w 461"/>
                <a:gd name="T11" fmla="*/ 62 h 231"/>
                <a:gd name="T12" fmla="*/ 0 w 461"/>
                <a:gd name="T13" fmla="*/ 78 h 231"/>
                <a:gd name="T14" fmla="*/ 0 w 461"/>
                <a:gd name="T15" fmla="*/ 231 h 231"/>
                <a:gd name="T16" fmla="*/ 461 w 461"/>
                <a:gd name="T17" fmla="*/ 231 h 231"/>
                <a:gd name="T18" fmla="*/ 461 w 461"/>
                <a:gd name="T19" fmla="*/ 78 h 231"/>
                <a:gd name="T20" fmla="*/ 461 w 461"/>
                <a:gd name="T21" fmla="*/ 62 h 231"/>
                <a:gd name="T22" fmla="*/ 448 w 461"/>
                <a:gd name="T23" fmla="*/ 35 h 231"/>
                <a:gd name="T24" fmla="*/ 428 w 461"/>
                <a:gd name="T25" fmla="*/ 13 h 231"/>
                <a:gd name="T26" fmla="*/ 400 w 461"/>
                <a:gd name="T27" fmla="*/ 2 h 231"/>
                <a:gd name="T28" fmla="*/ 385 w 461"/>
                <a:gd name="T2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1" h="231">
                  <a:moveTo>
                    <a:pt x="385" y="0"/>
                  </a:moveTo>
                  <a:lnTo>
                    <a:pt x="78" y="0"/>
                  </a:lnTo>
                  <a:lnTo>
                    <a:pt x="62" y="2"/>
                  </a:lnTo>
                  <a:lnTo>
                    <a:pt x="35" y="13"/>
                  </a:lnTo>
                  <a:lnTo>
                    <a:pt x="13" y="35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231"/>
                  </a:lnTo>
                  <a:lnTo>
                    <a:pt x="461" y="231"/>
                  </a:lnTo>
                  <a:lnTo>
                    <a:pt x="461" y="78"/>
                  </a:lnTo>
                  <a:lnTo>
                    <a:pt x="461" y="62"/>
                  </a:lnTo>
                  <a:lnTo>
                    <a:pt x="448" y="35"/>
                  </a:lnTo>
                  <a:lnTo>
                    <a:pt x="428" y="13"/>
                  </a:lnTo>
                  <a:lnTo>
                    <a:pt x="400" y="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Rectangle 83"/>
            <p:cNvSpPr>
              <a:spLocks noChangeArrowheads="1"/>
            </p:cNvSpPr>
            <p:nvPr/>
          </p:nvSpPr>
          <p:spPr bwMode="auto">
            <a:xfrm>
              <a:off x="2610" y="2160"/>
              <a:ext cx="52" cy="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896311" y="4891025"/>
            <a:ext cx="255590" cy="403919"/>
            <a:chOff x="11053807" y="6135378"/>
            <a:chExt cx="360163" cy="569180"/>
          </a:xfrm>
        </p:grpSpPr>
        <p:sp>
          <p:nvSpPr>
            <p:cNvPr id="153" name="직사각형 152"/>
            <p:cNvSpPr/>
            <p:nvPr/>
          </p:nvSpPr>
          <p:spPr>
            <a:xfrm>
              <a:off x="11212894" y="6135378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Group 86"/>
            <p:cNvGrpSpPr>
              <a:grpSpLocks noChangeAspect="1"/>
            </p:cNvGrpSpPr>
            <p:nvPr/>
          </p:nvGrpSpPr>
          <p:grpSpPr bwMode="auto">
            <a:xfrm>
              <a:off x="11053807" y="6164665"/>
              <a:ext cx="360163" cy="539893"/>
              <a:chOff x="3070" y="1006"/>
              <a:chExt cx="1537" cy="2304"/>
            </a:xfrm>
          </p:grpSpPr>
          <p:sp>
            <p:nvSpPr>
              <p:cNvPr id="141" name="Freeform 88"/>
              <p:cNvSpPr>
                <a:spLocks/>
              </p:cNvSpPr>
              <p:nvPr/>
            </p:nvSpPr>
            <p:spPr bwMode="auto">
              <a:xfrm>
                <a:off x="3070" y="1006"/>
                <a:ext cx="1537" cy="2304"/>
              </a:xfrm>
              <a:custGeom>
                <a:avLst/>
                <a:gdLst>
                  <a:gd name="T0" fmla="*/ 2570 w 4609"/>
                  <a:gd name="T1" fmla="*/ 1 h 6913"/>
                  <a:gd name="T2" fmla="*/ 2995 w 4609"/>
                  <a:gd name="T3" fmla="*/ 68 h 6913"/>
                  <a:gd name="T4" fmla="*/ 3389 w 4609"/>
                  <a:gd name="T5" fmla="*/ 212 h 6913"/>
                  <a:gd name="T6" fmla="*/ 3744 w 4609"/>
                  <a:gd name="T7" fmla="*/ 428 h 6913"/>
                  <a:gd name="T8" fmla="*/ 4050 w 4609"/>
                  <a:gd name="T9" fmla="*/ 706 h 6913"/>
                  <a:gd name="T10" fmla="*/ 4298 w 4609"/>
                  <a:gd name="T11" fmla="*/ 1037 h 6913"/>
                  <a:gd name="T12" fmla="*/ 4480 w 4609"/>
                  <a:gd name="T13" fmla="*/ 1413 h 6913"/>
                  <a:gd name="T14" fmla="*/ 4586 w 4609"/>
                  <a:gd name="T15" fmla="*/ 1823 h 6913"/>
                  <a:gd name="T16" fmla="*/ 4609 w 4609"/>
                  <a:gd name="T17" fmla="*/ 2150 h 6913"/>
                  <a:gd name="T18" fmla="*/ 4608 w 4609"/>
                  <a:gd name="T19" fmla="*/ 4872 h 6913"/>
                  <a:gd name="T20" fmla="*/ 4543 w 4609"/>
                  <a:gd name="T21" fmla="*/ 5299 h 6913"/>
                  <a:gd name="T22" fmla="*/ 4397 w 4609"/>
                  <a:gd name="T23" fmla="*/ 5693 h 6913"/>
                  <a:gd name="T24" fmla="*/ 4181 w 4609"/>
                  <a:gd name="T25" fmla="*/ 6047 h 6913"/>
                  <a:gd name="T26" fmla="*/ 3903 w 4609"/>
                  <a:gd name="T27" fmla="*/ 6353 h 6913"/>
                  <a:gd name="T28" fmla="*/ 3572 w 4609"/>
                  <a:gd name="T29" fmla="*/ 6602 h 6913"/>
                  <a:gd name="T30" fmla="*/ 3196 w 4609"/>
                  <a:gd name="T31" fmla="*/ 6783 h 6913"/>
                  <a:gd name="T32" fmla="*/ 2786 w 4609"/>
                  <a:gd name="T33" fmla="*/ 6889 h 6913"/>
                  <a:gd name="T34" fmla="*/ 2459 w 4609"/>
                  <a:gd name="T35" fmla="*/ 6913 h 6913"/>
                  <a:gd name="T36" fmla="*/ 2041 w 4609"/>
                  <a:gd name="T37" fmla="*/ 6912 h 6913"/>
                  <a:gd name="T38" fmla="*/ 1615 w 4609"/>
                  <a:gd name="T39" fmla="*/ 6845 h 6913"/>
                  <a:gd name="T40" fmla="*/ 1220 w 4609"/>
                  <a:gd name="T41" fmla="*/ 6701 h 6913"/>
                  <a:gd name="T42" fmla="*/ 866 w 4609"/>
                  <a:gd name="T43" fmla="*/ 6485 h 6913"/>
                  <a:gd name="T44" fmla="*/ 560 w 4609"/>
                  <a:gd name="T45" fmla="*/ 6207 h 6913"/>
                  <a:gd name="T46" fmla="*/ 313 w 4609"/>
                  <a:gd name="T47" fmla="*/ 5876 h 6913"/>
                  <a:gd name="T48" fmla="*/ 131 w 4609"/>
                  <a:gd name="T49" fmla="*/ 5500 h 6913"/>
                  <a:gd name="T50" fmla="*/ 25 w 4609"/>
                  <a:gd name="T51" fmla="*/ 5088 h 6913"/>
                  <a:gd name="T52" fmla="*/ 0 w 4609"/>
                  <a:gd name="T53" fmla="*/ 4763 h 6913"/>
                  <a:gd name="T54" fmla="*/ 3 w 4609"/>
                  <a:gd name="T55" fmla="*/ 2041 h 6913"/>
                  <a:gd name="T56" fmla="*/ 68 w 4609"/>
                  <a:gd name="T57" fmla="*/ 1614 h 6913"/>
                  <a:gd name="T58" fmla="*/ 213 w 4609"/>
                  <a:gd name="T59" fmla="*/ 1220 h 6913"/>
                  <a:gd name="T60" fmla="*/ 429 w 4609"/>
                  <a:gd name="T61" fmla="*/ 866 h 6913"/>
                  <a:gd name="T62" fmla="*/ 707 w 4609"/>
                  <a:gd name="T63" fmla="*/ 560 h 6913"/>
                  <a:gd name="T64" fmla="*/ 1039 w 4609"/>
                  <a:gd name="T65" fmla="*/ 313 h 6913"/>
                  <a:gd name="T66" fmla="*/ 1413 w 4609"/>
                  <a:gd name="T67" fmla="*/ 130 h 6913"/>
                  <a:gd name="T68" fmla="*/ 1825 w 4609"/>
                  <a:gd name="T69" fmla="*/ 24 h 6913"/>
                  <a:gd name="T70" fmla="*/ 2152 w 4609"/>
                  <a:gd name="T71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09" h="6913">
                    <a:moveTo>
                      <a:pt x="2459" y="0"/>
                    </a:moveTo>
                    <a:lnTo>
                      <a:pt x="2570" y="1"/>
                    </a:lnTo>
                    <a:lnTo>
                      <a:pt x="2786" y="24"/>
                    </a:lnTo>
                    <a:lnTo>
                      <a:pt x="2995" y="68"/>
                    </a:lnTo>
                    <a:lnTo>
                      <a:pt x="3196" y="130"/>
                    </a:lnTo>
                    <a:lnTo>
                      <a:pt x="3389" y="212"/>
                    </a:lnTo>
                    <a:lnTo>
                      <a:pt x="3572" y="313"/>
                    </a:lnTo>
                    <a:lnTo>
                      <a:pt x="3744" y="428"/>
                    </a:lnTo>
                    <a:lnTo>
                      <a:pt x="3903" y="560"/>
                    </a:lnTo>
                    <a:lnTo>
                      <a:pt x="4050" y="706"/>
                    </a:lnTo>
                    <a:lnTo>
                      <a:pt x="4181" y="866"/>
                    </a:lnTo>
                    <a:lnTo>
                      <a:pt x="4298" y="1037"/>
                    </a:lnTo>
                    <a:lnTo>
                      <a:pt x="4397" y="1220"/>
                    </a:lnTo>
                    <a:lnTo>
                      <a:pt x="4480" y="1413"/>
                    </a:lnTo>
                    <a:lnTo>
                      <a:pt x="4543" y="1614"/>
                    </a:lnTo>
                    <a:lnTo>
                      <a:pt x="4586" y="1823"/>
                    </a:lnTo>
                    <a:lnTo>
                      <a:pt x="4608" y="2041"/>
                    </a:lnTo>
                    <a:lnTo>
                      <a:pt x="4609" y="2150"/>
                    </a:lnTo>
                    <a:lnTo>
                      <a:pt x="4609" y="4763"/>
                    </a:lnTo>
                    <a:lnTo>
                      <a:pt x="4608" y="4872"/>
                    </a:lnTo>
                    <a:lnTo>
                      <a:pt x="4586" y="5088"/>
                    </a:lnTo>
                    <a:lnTo>
                      <a:pt x="4543" y="5299"/>
                    </a:lnTo>
                    <a:lnTo>
                      <a:pt x="4480" y="5500"/>
                    </a:lnTo>
                    <a:lnTo>
                      <a:pt x="4397" y="5693"/>
                    </a:lnTo>
                    <a:lnTo>
                      <a:pt x="4298" y="5876"/>
                    </a:lnTo>
                    <a:lnTo>
                      <a:pt x="4181" y="6047"/>
                    </a:lnTo>
                    <a:lnTo>
                      <a:pt x="4050" y="6207"/>
                    </a:lnTo>
                    <a:lnTo>
                      <a:pt x="3903" y="6353"/>
                    </a:lnTo>
                    <a:lnTo>
                      <a:pt x="3744" y="6485"/>
                    </a:lnTo>
                    <a:lnTo>
                      <a:pt x="3572" y="6602"/>
                    </a:lnTo>
                    <a:lnTo>
                      <a:pt x="3389" y="6701"/>
                    </a:lnTo>
                    <a:lnTo>
                      <a:pt x="3196" y="6783"/>
                    </a:lnTo>
                    <a:lnTo>
                      <a:pt x="2995" y="6845"/>
                    </a:lnTo>
                    <a:lnTo>
                      <a:pt x="2786" y="6889"/>
                    </a:lnTo>
                    <a:lnTo>
                      <a:pt x="2570" y="6912"/>
                    </a:lnTo>
                    <a:lnTo>
                      <a:pt x="2459" y="6913"/>
                    </a:lnTo>
                    <a:lnTo>
                      <a:pt x="2152" y="6913"/>
                    </a:lnTo>
                    <a:lnTo>
                      <a:pt x="2041" y="6912"/>
                    </a:lnTo>
                    <a:lnTo>
                      <a:pt x="1825" y="6889"/>
                    </a:lnTo>
                    <a:lnTo>
                      <a:pt x="1615" y="6845"/>
                    </a:lnTo>
                    <a:lnTo>
                      <a:pt x="1413" y="6783"/>
                    </a:lnTo>
                    <a:lnTo>
                      <a:pt x="1220" y="6701"/>
                    </a:lnTo>
                    <a:lnTo>
                      <a:pt x="1039" y="6602"/>
                    </a:lnTo>
                    <a:lnTo>
                      <a:pt x="866" y="6485"/>
                    </a:lnTo>
                    <a:lnTo>
                      <a:pt x="707" y="6353"/>
                    </a:lnTo>
                    <a:lnTo>
                      <a:pt x="560" y="6207"/>
                    </a:lnTo>
                    <a:lnTo>
                      <a:pt x="429" y="6047"/>
                    </a:lnTo>
                    <a:lnTo>
                      <a:pt x="313" y="5876"/>
                    </a:lnTo>
                    <a:lnTo>
                      <a:pt x="213" y="5693"/>
                    </a:lnTo>
                    <a:lnTo>
                      <a:pt x="131" y="5500"/>
                    </a:lnTo>
                    <a:lnTo>
                      <a:pt x="68" y="5299"/>
                    </a:lnTo>
                    <a:lnTo>
                      <a:pt x="25" y="5088"/>
                    </a:lnTo>
                    <a:lnTo>
                      <a:pt x="3" y="4872"/>
                    </a:lnTo>
                    <a:lnTo>
                      <a:pt x="0" y="4763"/>
                    </a:lnTo>
                    <a:lnTo>
                      <a:pt x="0" y="2150"/>
                    </a:lnTo>
                    <a:lnTo>
                      <a:pt x="3" y="2041"/>
                    </a:lnTo>
                    <a:lnTo>
                      <a:pt x="25" y="1823"/>
                    </a:lnTo>
                    <a:lnTo>
                      <a:pt x="68" y="1614"/>
                    </a:lnTo>
                    <a:lnTo>
                      <a:pt x="131" y="1413"/>
                    </a:lnTo>
                    <a:lnTo>
                      <a:pt x="213" y="1220"/>
                    </a:lnTo>
                    <a:lnTo>
                      <a:pt x="313" y="1037"/>
                    </a:lnTo>
                    <a:lnTo>
                      <a:pt x="429" y="866"/>
                    </a:lnTo>
                    <a:lnTo>
                      <a:pt x="560" y="706"/>
                    </a:lnTo>
                    <a:lnTo>
                      <a:pt x="707" y="560"/>
                    </a:lnTo>
                    <a:lnTo>
                      <a:pt x="866" y="428"/>
                    </a:lnTo>
                    <a:lnTo>
                      <a:pt x="1039" y="313"/>
                    </a:lnTo>
                    <a:lnTo>
                      <a:pt x="1220" y="212"/>
                    </a:lnTo>
                    <a:lnTo>
                      <a:pt x="1413" y="130"/>
                    </a:lnTo>
                    <a:lnTo>
                      <a:pt x="1615" y="68"/>
                    </a:lnTo>
                    <a:lnTo>
                      <a:pt x="1825" y="24"/>
                    </a:lnTo>
                    <a:lnTo>
                      <a:pt x="2041" y="1"/>
                    </a:lnTo>
                    <a:lnTo>
                      <a:pt x="2152" y="0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9"/>
              <p:cNvSpPr>
                <a:spLocks/>
              </p:cNvSpPr>
              <p:nvPr/>
            </p:nvSpPr>
            <p:spPr bwMode="auto">
              <a:xfrm>
                <a:off x="3788" y="1006"/>
                <a:ext cx="819" cy="2304"/>
              </a:xfrm>
              <a:custGeom>
                <a:avLst/>
                <a:gdLst>
                  <a:gd name="T0" fmla="*/ 0 w 2457"/>
                  <a:gd name="T1" fmla="*/ 0 h 6913"/>
                  <a:gd name="T2" fmla="*/ 326 w 2457"/>
                  <a:gd name="T3" fmla="*/ 24 h 6913"/>
                  <a:gd name="T4" fmla="*/ 737 w 2457"/>
                  <a:gd name="T5" fmla="*/ 130 h 6913"/>
                  <a:gd name="T6" fmla="*/ 1113 w 2457"/>
                  <a:gd name="T7" fmla="*/ 313 h 6913"/>
                  <a:gd name="T8" fmla="*/ 1445 w 2457"/>
                  <a:gd name="T9" fmla="*/ 560 h 6913"/>
                  <a:gd name="T10" fmla="*/ 1723 w 2457"/>
                  <a:gd name="T11" fmla="*/ 866 h 6913"/>
                  <a:gd name="T12" fmla="*/ 1939 w 2457"/>
                  <a:gd name="T13" fmla="*/ 1220 h 6913"/>
                  <a:gd name="T14" fmla="*/ 2083 w 2457"/>
                  <a:gd name="T15" fmla="*/ 1614 h 6913"/>
                  <a:gd name="T16" fmla="*/ 2149 w 2457"/>
                  <a:gd name="T17" fmla="*/ 2041 h 6913"/>
                  <a:gd name="T18" fmla="*/ 2150 w 2457"/>
                  <a:gd name="T19" fmla="*/ 4763 h 6913"/>
                  <a:gd name="T20" fmla="*/ 2126 w 2457"/>
                  <a:gd name="T21" fmla="*/ 5088 h 6913"/>
                  <a:gd name="T22" fmla="*/ 2021 w 2457"/>
                  <a:gd name="T23" fmla="*/ 5500 h 6913"/>
                  <a:gd name="T24" fmla="*/ 1838 w 2457"/>
                  <a:gd name="T25" fmla="*/ 5876 h 6913"/>
                  <a:gd name="T26" fmla="*/ 1590 w 2457"/>
                  <a:gd name="T27" fmla="*/ 6207 h 6913"/>
                  <a:gd name="T28" fmla="*/ 1285 w 2457"/>
                  <a:gd name="T29" fmla="*/ 6485 h 6913"/>
                  <a:gd name="T30" fmla="*/ 930 w 2457"/>
                  <a:gd name="T31" fmla="*/ 6701 h 6913"/>
                  <a:gd name="T32" fmla="*/ 536 w 2457"/>
                  <a:gd name="T33" fmla="*/ 6845 h 6913"/>
                  <a:gd name="T34" fmla="*/ 109 w 2457"/>
                  <a:gd name="T35" fmla="*/ 6912 h 6913"/>
                  <a:gd name="T36" fmla="*/ 307 w 2457"/>
                  <a:gd name="T37" fmla="*/ 6913 h 6913"/>
                  <a:gd name="T38" fmla="*/ 634 w 2457"/>
                  <a:gd name="T39" fmla="*/ 6889 h 6913"/>
                  <a:gd name="T40" fmla="*/ 1044 w 2457"/>
                  <a:gd name="T41" fmla="*/ 6783 h 6913"/>
                  <a:gd name="T42" fmla="*/ 1420 w 2457"/>
                  <a:gd name="T43" fmla="*/ 6602 h 6913"/>
                  <a:gd name="T44" fmla="*/ 1751 w 2457"/>
                  <a:gd name="T45" fmla="*/ 6353 h 6913"/>
                  <a:gd name="T46" fmla="*/ 2029 w 2457"/>
                  <a:gd name="T47" fmla="*/ 6047 h 6913"/>
                  <a:gd name="T48" fmla="*/ 2245 w 2457"/>
                  <a:gd name="T49" fmla="*/ 5693 h 6913"/>
                  <a:gd name="T50" fmla="*/ 2391 w 2457"/>
                  <a:gd name="T51" fmla="*/ 5299 h 6913"/>
                  <a:gd name="T52" fmla="*/ 2456 w 2457"/>
                  <a:gd name="T53" fmla="*/ 4872 h 6913"/>
                  <a:gd name="T54" fmla="*/ 2457 w 2457"/>
                  <a:gd name="T55" fmla="*/ 2150 h 6913"/>
                  <a:gd name="T56" fmla="*/ 2434 w 2457"/>
                  <a:gd name="T57" fmla="*/ 1823 h 6913"/>
                  <a:gd name="T58" fmla="*/ 2328 w 2457"/>
                  <a:gd name="T59" fmla="*/ 1413 h 6913"/>
                  <a:gd name="T60" fmla="*/ 2146 w 2457"/>
                  <a:gd name="T61" fmla="*/ 1037 h 6913"/>
                  <a:gd name="T62" fmla="*/ 1898 w 2457"/>
                  <a:gd name="T63" fmla="*/ 706 h 6913"/>
                  <a:gd name="T64" fmla="*/ 1592 w 2457"/>
                  <a:gd name="T65" fmla="*/ 428 h 6913"/>
                  <a:gd name="T66" fmla="*/ 1237 w 2457"/>
                  <a:gd name="T67" fmla="*/ 212 h 6913"/>
                  <a:gd name="T68" fmla="*/ 843 w 2457"/>
                  <a:gd name="T69" fmla="*/ 68 h 6913"/>
                  <a:gd name="T70" fmla="*/ 418 w 2457"/>
                  <a:gd name="T71" fmla="*/ 1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7" h="6913">
                    <a:moveTo>
                      <a:pt x="307" y="0"/>
                    </a:moveTo>
                    <a:lnTo>
                      <a:pt x="0" y="0"/>
                    </a:lnTo>
                    <a:lnTo>
                      <a:pt x="109" y="1"/>
                    </a:lnTo>
                    <a:lnTo>
                      <a:pt x="326" y="24"/>
                    </a:lnTo>
                    <a:lnTo>
                      <a:pt x="536" y="68"/>
                    </a:lnTo>
                    <a:lnTo>
                      <a:pt x="737" y="130"/>
                    </a:lnTo>
                    <a:lnTo>
                      <a:pt x="930" y="212"/>
                    </a:lnTo>
                    <a:lnTo>
                      <a:pt x="1113" y="313"/>
                    </a:lnTo>
                    <a:lnTo>
                      <a:pt x="1285" y="428"/>
                    </a:lnTo>
                    <a:lnTo>
                      <a:pt x="1445" y="560"/>
                    </a:lnTo>
                    <a:lnTo>
                      <a:pt x="1590" y="706"/>
                    </a:lnTo>
                    <a:lnTo>
                      <a:pt x="1723" y="866"/>
                    </a:lnTo>
                    <a:lnTo>
                      <a:pt x="1838" y="1037"/>
                    </a:lnTo>
                    <a:lnTo>
                      <a:pt x="1939" y="1220"/>
                    </a:lnTo>
                    <a:lnTo>
                      <a:pt x="2021" y="1413"/>
                    </a:lnTo>
                    <a:lnTo>
                      <a:pt x="2083" y="1614"/>
                    </a:lnTo>
                    <a:lnTo>
                      <a:pt x="2126" y="1823"/>
                    </a:lnTo>
                    <a:lnTo>
                      <a:pt x="2149" y="2041"/>
                    </a:lnTo>
                    <a:lnTo>
                      <a:pt x="2150" y="2150"/>
                    </a:lnTo>
                    <a:lnTo>
                      <a:pt x="2150" y="4763"/>
                    </a:lnTo>
                    <a:lnTo>
                      <a:pt x="2149" y="4872"/>
                    </a:lnTo>
                    <a:lnTo>
                      <a:pt x="2126" y="5088"/>
                    </a:lnTo>
                    <a:lnTo>
                      <a:pt x="2083" y="5299"/>
                    </a:lnTo>
                    <a:lnTo>
                      <a:pt x="2021" y="5500"/>
                    </a:lnTo>
                    <a:lnTo>
                      <a:pt x="1939" y="5693"/>
                    </a:lnTo>
                    <a:lnTo>
                      <a:pt x="1838" y="5876"/>
                    </a:lnTo>
                    <a:lnTo>
                      <a:pt x="1723" y="6047"/>
                    </a:lnTo>
                    <a:lnTo>
                      <a:pt x="1590" y="6207"/>
                    </a:lnTo>
                    <a:lnTo>
                      <a:pt x="1445" y="6353"/>
                    </a:lnTo>
                    <a:lnTo>
                      <a:pt x="1285" y="6485"/>
                    </a:lnTo>
                    <a:lnTo>
                      <a:pt x="1113" y="6602"/>
                    </a:lnTo>
                    <a:lnTo>
                      <a:pt x="930" y="6701"/>
                    </a:lnTo>
                    <a:lnTo>
                      <a:pt x="737" y="6783"/>
                    </a:lnTo>
                    <a:lnTo>
                      <a:pt x="536" y="6845"/>
                    </a:lnTo>
                    <a:lnTo>
                      <a:pt x="326" y="6889"/>
                    </a:lnTo>
                    <a:lnTo>
                      <a:pt x="109" y="6912"/>
                    </a:lnTo>
                    <a:lnTo>
                      <a:pt x="0" y="6913"/>
                    </a:lnTo>
                    <a:lnTo>
                      <a:pt x="307" y="6913"/>
                    </a:lnTo>
                    <a:lnTo>
                      <a:pt x="418" y="6912"/>
                    </a:lnTo>
                    <a:lnTo>
                      <a:pt x="634" y="6889"/>
                    </a:lnTo>
                    <a:lnTo>
                      <a:pt x="843" y="6845"/>
                    </a:lnTo>
                    <a:lnTo>
                      <a:pt x="1044" y="6783"/>
                    </a:lnTo>
                    <a:lnTo>
                      <a:pt x="1237" y="6701"/>
                    </a:lnTo>
                    <a:lnTo>
                      <a:pt x="1420" y="6602"/>
                    </a:lnTo>
                    <a:lnTo>
                      <a:pt x="1592" y="6485"/>
                    </a:lnTo>
                    <a:lnTo>
                      <a:pt x="1751" y="6353"/>
                    </a:lnTo>
                    <a:lnTo>
                      <a:pt x="1898" y="6207"/>
                    </a:lnTo>
                    <a:lnTo>
                      <a:pt x="2029" y="6047"/>
                    </a:lnTo>
                    <a:lnTo>
                      <a:pt x="2146" y="5876"/>
                    </a:lnTo>
                    <a:lnTo>
                      <a:pt x="2245" y="5693"/>
                    </a:lnTo>
                    <a:lnTo>
                      <a:pt x="2328" y="5500"/>
                    </a:lnTo>
                    <a:lnTo>
                      <a:pt x="2391" y="5299"/>
                    </a:lnTo>
                    <a:lnTo>
                      <a:pt x="2434" y="5088"/>
                    </a:lnTo>
                    <a:lnTo>
                      <a:pt x="2456" y="4872"/>
                    </a:lnTo>
                    <a:lnTo>
                      <a:pt x="2457" y="4763"/>
                    </a:lnTo>
                    <a:lnTo>
                      <a:pt x="2457" y="2150"/>
                    </a:lnTo>
                    <a:lnTo>
                      <a:pt x="2456" y="2041"/>
                    </a:lnTo>
                    <a:lnTo>
                      <a:pt x="2434" y="1823"/>
                    </a:lnTo>
                    <a:lnTo>
                      <a:pt x="2391" y="1614"/>
                    </a:lnTo>
                    <a:lnTo>
                      <a:pt x="2328" y="1413"/>
                    </a:lnTo>
                    <a:lnTo>
                      <a:pt x="2245" y="1220"/>
                    </a:lnTo>
                    <a:lnTo>
                      <a:pt x="2146" y="1037"/>
                    </a:lnTo>
                    <a:lnTo>
                      <a:pt x="2029" y="866"/>
                    </a:lnTo>
                    <a:lnTo>
                      <a:pt x="1898" y="706"/>
                    </a:lnTo>
                    <a:lnTo>
                      <a:pt x="1751" y="560"/>
                    </a:lnTo>
                    <a:lnTo>
                      <a:pt x="1592" y="428"/>
                    </a:lnTo>
                    <a:lnTo>
                      <a:pt x="1420" y="313"/>
                    </a:lnTo>
                    <a:lnTo>
                      <a:pt x="1237" y="212"/>
                    </a:lnTo>
                    <a:lnTo>
                      <a:pt x="1044" y="130"/>
                    </a:lnTo>
                    <a:lnTo>
                      <a:pt x="843" y="68"/>
                    </a:lnTo>
                    <a:lnTo>
                      <a:pt x="634" y="24"/>
                    </a:lnTo>
                    <a:lnTo>
                      <a:pt x="418" y="1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90"/>
              <p:cNvSpPr>
                <a:spLocks/>
              </p:cNvSpPr>
              <p:nvPr/>
            </p:nvSpPr>
            <p:spPr bwMode="auto">
              <a:xfrm>
                <a:off x="3813" y="1006"/>
                <a:ext cx="51" cy="1050"/>
              </a:xfrm>
              <a:custGeom>
                <a:avLst/>
                <a:gdLst>
                  <a:gd name="T0" fmla="*/ 0 w 154"/>
                  <a:gd name="T1" fmla="*/ 0 h 3150"/>
                  <a:gd name="T2" fmla="*/ 0 w 154"/>
                  <a:gd name="T3" fmla="*/ 3072 h 3150"/>
                  <a:gd name="T4" fmla="*/ 2 w 154"/>
                  <a:gd name="T5" fmla="*/ 3088 h 3150"/>
                  <a:gd name="T6" fmla="*/ 13 w 154"/>
                  <a:gd name="T7" fmla="*/ 3115 h 3150"/>
                  <a:gd name="T8" fmla="*/ 33 w 154"/>
                  <a:gd name="T9" fmla="*/ 3137 h 3150"/>
                  <a:gd name="T10" fmla="*/ 61 w 154"/>
                  <a:gd name="T11" fmla="*/ 3148 h 3150"/>
                  <a:gd name="T12" fmla="*/ 77 w 154"/>
                  <a:gd name="T13" fmla="*/ 3150 h 3150"/>
                  <a:gd name="T14" fmla="*/ 93 w 154"/>
                  <a:gd name="T15" fmla="*/ 3148 h 3150"/>
                  <a:gd name="T16" fmla="*/ 120 w 154"/>
                  <a:gd name="T17" fmla="*/ 3137 h 3150"/>
                  <a:gd name="T18" fmla="*/ 141 w 154"/>
                  <a:gd name="T19" fmla="*/ 3115 h 3150"/>
                  <a:gd name="T20" fmla="*/ 153 w 154"/>
                  <a:gd name="T21" fmla="*/ 3088 h 3150"/>
                  <a:gd name="T22" fmla="*/ 154 w 154"/>
                  <a:gd name="T23" fmla="*/ 3072 h 3150"/>
                  <a:gd name="T24" fmla="*/ 154 w 154"/>
                  <a:gd name="T25" fmla="*/ 0 h 3150"/>
                  <a:gd name="T26" fmla="*/ 0 w 154"/>
                  <a:gd name="T27" fmla="*/ 0 h 3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3150">
                    <a:moveTo>
                      <a:pt x="0" y="0"/>
                    </a:moveTo>
                    <a:lnTo>
                      <a:pt x="0" y="3072"/>
                    </a:lnTo>
                    <a:lnTo>
                      <a:pt x="2" y="3088"/>
                    </a:lnTo>
                    <a:lnTo>
                      <a:pt x="13" y="3115"/>
                    </a:lnTo>
                    <a:lnTo>
                      <a:pt x="33" y="3137"/>
                    </a:lnTo>
                    <a:lnTo>
                      <a:pt x="61" y="3148"/>
                    </a:lnTo>
                    <a:lnTo>
                      <a:pt x="77" y="3150"/>
                    </a:lnTo>
                    <a:lnTo>
                      <a:pt x="93" y="3148"/>
                    </a:lnTo>
                    <a:lnTo>
                      <a:pt x="120" y="3137"/>
                    </a:lnTo>
                    <a:lnTo>
                      <a:pt x="141" y="3115"/>
                    </a:lnTo>
                    <a:lnTo>
                      <a:pt x="153" y="3088"/>
                    </a:lnTo>
                    <a:lnTo>
                      <a:pt x="154" y="3072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91"/>
              <p:cNvSpPr>
                <a:spLocks/>
              </p:cNvSpPr>
              <p:nvPr/>
            </p:nvSpPr>
            <p:spPr bwMode="auto">
              <a:xfrm>
                <a:off x="3762" y="1390"/>
                <a:ext cx="153" cy="384"/>
              </a:xfrm>
              <a:custGeom>
                <a:avLst/>
                <a:gdLst>
                  <a:gd name="T0" fmla="*/ 461 w 461"/>
                  <a:gd name="T1" fmla="*/ 922 h 1152"/>
                  <a:gd name="T2" fmla="*/ 461 w 461"/>
                  <a:gd name="T3" fmla="*/ 945 h 1152"/>
                  <a:gd name="T4" fmla="*/ 451 w 461"/>
                  <a:gd name="T5" fmla="*/ 991 h 1152"/>
                  <a:gd name="T6" fmla="*/ 434 w 461"/>
                  <a:gd name="T7" fmla="*/ 1031 h 1152"/>
                  <a:gd name="T8" fmla="*/ 409 w 461"/>
                  <a:gd name="T9" fmla="*/ 1069 h 1152"/>
                  <a:gd name="T10" fmla="*/ 378 w 461"/>
                  <a:gd name="T11" fmla="*/ 1101 h 1152"/>
                  <a:gd name="T12" fmla="*/ 342 w 461"/>
                  <a:gd name="T13" fmla="*/ 1125 h 1152"/>
                  <a:gd name="T14" fmla="*/ 300 w 461"/>
                  <a:gd name="T15" fmla="*/ 1142 h 1152"/>
                  <a:gd name="T16" fmla="*/ 255 w 461"/>
                  <a:gd name="T17" fmla="*/ 1151 h 1152"/>
                  <a:gd name="T18" fmla="*/ 231 w 461"/>
                  <a:gd name="T19" fmla="*/ 1152 h 1152"/>
                  <a:gd name="T20" fmla="*/ 208 w 461"/>
                  <a:gd name="T21" fmla="*/ 1151 h 1152"/>
                  <a:gd name="T22" fmla="*/ 163 w 461"/>
                  <a:gd name="T23" fmla="*/ 1142 h 1152"/>
                  <a:gd name="T24" fmla="*/ 121 w 461"/>
                  <a:gd name="T25" fmla="*/ 1125 h 1152"/>
                  <a:gd name="T26" fmla="*/ 85 w 461"/>
                  <a:gd name="T27" fmla="*/ 1101 h 1152"/>
                  <a:gd name="T28" fmla="*/ 54 w 461"/>
                  <a:gd name="T29" fmla="*/ 1069 h 1152"/>
                  <a:gd name="T30" fmla="*/ 28 w 461"/>
                  <a:gd name="T31" fmla="*/ 1031 h 1152"/>
                  <a:gd name="T32" fmla="*/ 10 w 461"/>
                  <a:gd name="T33" fmla="*/ 991 h 1152"/>
                  <a:gd name="T34" fmla="*/ 2 w 461"/>
                  <a:gd name="T35" fmla="*/ 945 h 1152"/>
                  <a:gd name="T36" fmla="*/ 0 w 461"/>
                  <a:gd name="T37" fmla="*/ 922 h 1152"/>
                  <a:gd name="T38" fmla="*/ 0 w 461"/>
                  <a:gd name="T39" fmla="*/ 231 h 1152"/>
                  <a:gd name="T40" fmla="*/ 2 w 461"/>
                  <a:gd name="T41" fmla="*/ 208 h 1152"/>
                  <a:gd name="T42" fmla="*/ 10 w 461"/>
                  <a:gd name="T43" fmla="*/ 161 h 1152"/>
                  <a:gd name="T44" fmla="*/ 28 w 461"/>
                  <a:gd name="T45" fmla="*/ 121 h 1152"/>
                  <a:gd name="T46" fmla="*/ 54 w 461"/>
                  <a:gd name="T47" fmla="*/ 84 h 1152"/>
                  <a:gd name="T48" fmla="*/ 85 w 461"/>
                  <a:gd name="T49" fmla="*/ 52 h 1152"/>
                  <a:gd name="T50" fmla="*/ 121 w 461"/>
                  <a:gd name="T51" fmla="*/ 28 h 1152"/>
                  <a:gd name="T52" fmla="*/ 163 w 461"/>
                  <a:gd name="T53" fmla="*/ 10 h 1152"/>
                  <a:gd name="T54" fmla="*/ 208 w 461"/>
                  <a:gd name="T55" fmla="*/ 2 h 1152"/>
                  <a:gd name="T56" fmla="*/ 231 w 461"/>
                  <a:gd name="T57" fmla="*/ 0 h 1152"/>
                  <a:gd name="T58" fmla="*/ 255 w 461"/>
                  <a:gd name="T59" fmla="*/ 2 h 1152"/>
                  <a:gd name="T60" fmla="*/ 300 w 461"/>
                  <a:gd name="T61" fmla="*/ 10 h 1152"/>
                  <a:gd name="T62" fmla="*/ 342 w 461"/>
                  <a:gd name="T63" fmla="*/ 28 h 1152"/>
                  <a:gd name="T64" fmla="*/ 378 w 461"/>
                  <a:gd name="T65" fmla="*/ 52 h 1152"/>
                  <a:gd name="T66" fmla="*/ 409 w 461"/>
                  <a:gd name="T67" fmla="*/ 84 h 1152"/>
                  <a:gd name="T68" fmla="*/ 434 w 461"/>
                  <a:gd name="T69" fmla="*/ 121 h 1152"/>
                  <a:gd name="T70" fmla="*/ 451 w 461"/>
                  <a:gd name="T71" fmla="*/ 161 h 1152"/>
                  <a:gd name="T72" fmla="*/ 461 w 461"/>
                  <a:gd name="T73" fmla="*/ 208 h 1152"/>
                  <a:gd name="T74" fmla="*/ 461 w 461"/>
                  <a:gd name="T75" fmla="*/ 231 h 1152"/>
                  <a:gd name="T76" fmla="*/ 461 w 461"/>
                  <a:gd name="T77" fmla="*/ 92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1" h="1152">
                    <a:moveTo>
                      <a:pt x="461" y="922"/>
                    </a:moveTo>
                    <a:lnTo>
                      <a:pt x="461" y="945"/>
                    </a:lnTo>
                    <a:lnTo>
                      <a:pt x="451" y="991"/>
                    </a:lnTo>
                    <a:lnTo>
                      <a:pt x="434" y="1031"/>
                    </a:lnTo>
                    <a:lnTo>
                      <a:pt x="409" y="1069"/>
                    </a:lnTo>
                    <a:lnTo>
                      <a:pt x="378" y="1101"/>
                    </a:lnTo>
                    <a:lnTo>
                      <a:pt x="342" y="1125"/>
                    </a:lnTo>
                    <a:lnTo>
                      <a:pt x="300" y="1142"/>
                    </a:lnTo>
                    <a:lnTo>
                      <a:pt x="255" y="1151"/>
                    </a:lnTo>
                    <a:lnTo>
                      <a:pt x="231" y="1152"/>
                    </a:lnTo>
                    <a:lnTo>
                      <a:pt x="208" y="1151"/>
                    </a:lnTo>
                    <a:lnTo>
                      <a:pt x="163" y="1142"/>
                    </a:lnTo>
                    <a:lnTo>
                      <a:pt x="121" y="1125"/>
                    </a:lnTo>
                    <a:lnTo>
                      <a:pt x="85" y="1101"/>
                    </a:lnTo>
                    <a:lnTo>
                      <a:pt x="54" y="1069"/>
                    </a:lnTo>
                    <a:lnTo>
                      <a:pt x="28" y="1031"/>
                    </a:lnTo>
                    <a:lnTo>
                      <a:pt x="10" y="991"/>
                    </a:lnTo>
                    <a:lnTo>
                      <a:pt x="2" y="945"/>
                    </a:lnTo>
                    <a:lnTo>
                      <a:pt x="0" y="922"/>
                    </a:lnTo>
                    <a:lnTo>
                      <a:pt x="0" y="231"/>
                    </a:lnTo>
                    <a:lnTo>
                      <a:pt x="2" y="208"/>
                    </a:lnTo>
                    <a:lnTo>
                      <a:pt x="10" y="161"/>
                    </a:lnTo>
                    <a:lnTo>
                      <a:pt x="28" y="121"/>
                    </a:lnTo>
                    <a:lnTo>
                      <a:pt x="54" y="84"/>
                    </a:lnTo>
                    <a:lnTo>
                      <a:pt x="85" y="52"/>
                    </a:lnTo>
                    <a:lnTo>
                      <a:pt x="121" y="28"/>
                    </a:lnTo>
                    <a:lnTo>
                      <a:pt x="163" y="10"/>
                    </a:lnTo>
                    <a:lnTo>
                      <a:pt x="208" y="2"/>
                    </a:lnTo>
                    <a:lnTo>
                      <a:pt x="231" y="0"/>
                    </a:lnTo>
                    <a:lnTo>
                      <a:pt x="255" y="2"/>
                    </a:lnTo>
                    <a:lnTo>
                      <a:pt x="300" y="10"/>
                    </a:lnTo>
                    <a:lnTo>
                      <a:pt x="342" y="28"/>
                    </a:lnTo>
                    <a:lnTo>
                      <a:pt x="378" y="52"/>
                    </a:lnTo>
                    <a:lnTo>
                      <a:pt x="409" y="84"/>
                    </a:lnTo>
                    <a:lnTo>
                      <a:pt x="434" y="121"/>
                    </a:lnTo>
                    <a:lnTo>
                      <a:pt x="451" y="161"/>
                    </a:lnTo>
                    <a:lnTo>
                      <a:pt x="461" y="208"/>
                    </a:lnTo>
                    <a:lnTo>
                      <a:pt x="461" y="231"/>
                    </a:lnTo>
                    <a:lnTo>
                      <a:pt x="461" y="9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92"/>
              <p:cNvSpPr>
                <a:spLocks noChangeArrowheads="1"/>
              </p:cNvSpPr>
              <p:nvPr/>
            </p:nvSpPr>
            <p:spPr bwMode="auto">
              <a:xfrm>
                <a:off x="3788" y="1441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93"/>
              <p:cNvSpPr>
                <a:spLocks noChangeArrowheads="1"/>
              </p:cNvSpPr>
              <p:nvPr/>
            </p:nvSpPr>
            <p:spPr bwMode="auto">
              <a:xfrm>
                <a:off x="3788" y="1492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Rectangle 94"/>
              <p:cNvSpPr>
                <a:spLocks noChangeArrowheads="1"/>
              </p:cNvSpPr>
              <p:nvPr/>
            </p:nvSpPr>
            <p:spPr bwMode="auto">
              <a:xfrm>
                <a:off x="3788" y="1543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5"/>
              <p:cNvSpPr>
                <a:spLocks noChangeArrowheads="1"/>
              </p:cNvSpPr>
              <p:nvPr/>
            </p:nvSpPr>
            <p:spPr bwMode="auto">
              <a:xfrm>
                <a:off x="3788" y="1595"/>
                <a:ext cx="102" cy="25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96"/>
              <p:cNvSpPr>
                <a:spLocks noChangeArrowheads="1"/>
              </p:cNvSpPr>
              <p:nvPr/>
            </p:nvSpPr>
            <p:spPr bwMode="auto">
              <a:xfrm>
                <a:off x="3788" y="1646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97"/>
              <p:cNvSpPr>
                <a:spLocks noChangeArrowheads="1"/>
              </p:cNvSpPr>
              <p:nvPr/>
            </p:nvSpPr>
            <p:spPr bwMode="auto">
              <a:xfrm>
                <a:off x="3788" y="1697"/>
                <a:ext cx="102" cy="25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9" name="사다리꼴 108"/>
          <p:cNvSpPr/>
          <p:nvPr/>
        </p:nvSpPr>
        <p:spPr>
          <a:xfrm>
            <a:off x="5688315" y="3645099"/>
            <a:ext cx="648162" cy="124692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5114899" y="2402227"/>
            <a:ext cx="1991394" cy="1377739"/>
            <a:chOff x="794797" y="248677"/>
            <a:chExt cx="1150117" cy="795697"/>
          </a:xfrm>
        </p:grpSpPr>
        <p:grpSp>
          <p:nvGrpSpPr>
            <p:cNvPr id="157" name="그룹 156"/>
            <p:cNvGrpSpPr/>
            <p:nvPr/>
          </p:nvGrpSpPr>
          <p:grpSpPr>
            <a:xfrm>
              <a:off x="794797" y="248677"/>
              <a:ext cx="1150117" cy="724607"/>
              <a:chOff x="794797" y="288531"/>
              <a:chExt cx="1745229" cy="1099545"/>
            </a:xfrm>
          </p:grpSpPr>
          <p:sp>
            <p:nvSpPr>
              <p:cNvPr id="155" name="Freeform 6"/>
              <p:cNvSpPr>
                <a:spLocks/>
              </p:cNvSpPr>
              <p:nvPr/>
            </p:nvSpPr>
            <p:spPr bwMode="auto">
              <a:xfrm>
                <a:off x="794797" y="288531"/>
                <a:ext cx="1745229" cy="1099545"/>
              </a:xfrm>
              <a:prstGeom prst="roundRect">
                <a:avLst>
                  <a:gd name="adj" fmla="val 201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"/>
              <p:cNvSpPr>
                <a:spLocks/>
              </p:cNvSpPr>
              <p:nvPr/>
            </p:nvSpPr>
            <p:spPr bwMode="auto">
              <a:xfrm>
                <a:off x="853196" y="327379"/>
                <a:ext cx="1614803" cy="90832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0" name="사다리꼴 159"/>
            <p:cNvSpPr/>
            <p:nvPr/>
          </p:nvSpPr>
          <p:spPr>
            <a:xfrm>
              <a:off x="1104107" y="959908"/>
              <a:ext cx="522514" cy="8446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4618587" y="5585558"/>
            <a:ext cx="3654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같이 들어가볼까요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980084" y="5058623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322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5370940" y="2899856"/>
            <a:ext cx="184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980084" y="5058623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74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4606222" y="0"/>
            <a:ext cx="7585778" cy="6858000"/>
          </a:xfrm>
          <a:custGeom>
            <a:avLst/>
            <a:gdLst>
              <a:gd name="connsiteX0" fmla="*/ 0 w 7585778"/>
              <a:gd name="connsiteY0" fmla="*/ 6858000 h 6858000"/>
              <a:gd name="connsiteX1" fmla="*/ 7585778 w 7585778"/>
              <a:gd name="connsiteY1" fmla="*/ 6858000 h 6858000"/>
              <a:gd name="connsiteX2" fmla="*/ 7585778 w 7585778"/>
              <a:gd name="connsiteY2" fmla="*/ 2256940 h 6858000"/>
              <a:gd name="connsiteX3" fmla="*/ 6476895 w 7585778"/>
              <a:gd name="connsiteY3" fmla="*/ 0 h 6858000"/>
              <a:gd name="connsiteX4" fmla="*/ 3369483 w 75857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5778" h="6858000">
                <a:moveTo>
                  <a:pt x="0" y="6858000"/>
                </a:moveTo>
                <a:lnTo>
                  <a:pt x="7585778" y="6858000"/>
                </a:lnTo>
                <a:lnTo>
                  <a:pt x="7585778" y="2256940"/>
                </a:lnTo>
                <a:lnTo>
                  <a:pt x="6476895" y="0"/>
                </a:lnTo>
                <a:lnTo>
                  <a:pt x="336948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Freeform 20"/>
          <p:cNvSpPr>
            <a:spLocks/>
          </p:cNvSpPr>
          <p:nvPr/>
        </p:nvSpPr>
        <p:spPr bwMode="auto">
          <a:xfrm rot="14983469" flipH="1" flipV="1">
            <a:off x="7615026" y="2121137"/>
            <a:ext cx="1080948" cy="2353840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EB18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11199" y="1"/>
            <a:ext cx="6647543" cy="6858000"/>
          </a:xfrm>
          <a:custGeom>
            <a:avLst/>
            <a:gdLst>
              <a:gd name="connsiteX0" fmla="*/ 0 w 6342743"/>
              <a:gd name="connsiteY0" fmla="*/ 0 h 6923314"/>
              <a:gd name="connsiteX1" fmla="*/ 2148114 w 6342743"/>
              <a:gd name="connsiteY1" fmla="*/ 2830286 h 6923314"/>
              <a:gd name="connsiteX2" fmla="*/ 3149600 w 6342743"/>
              <a:gd name="connsiteY2" fmla="*/ 2786743 h 6923314"/>
              <a:gd name="connsiteX3" fmla="*/ 2830286 w 6342743"/>
              <a:gd name="connsiteY3" fmla="*/ 3222172 h 6923314"/>
              <a:gd name="connsiteX4" fmla="*/ 6342743 w 6342743"/>
              <a:gd name="connsiteY4" fmla="*/ 6923314 h 6923314"/>
              <a:gd name="connsiteX0" fmla="*/ 0 w 6523718"/>
              <a:gd name="connsiteY0" fmla="*/ 0 h 6894739"/>
              <a:gd name="connsiteX1" fmla="*/ 2329089 w 6523718"/>
              <a:gd name="connsiteY1" fmla="*/ 2801711 h 6894739"/>
              <a:gd name="connsiteX2" fmla="*/ 3330575 w 6523718"/>
              <a:gd name="connsiteY2" fmla="*/ 2758168 h 6894739"/>
              <a:gd name="connsiteX3" fmla="*/ 3011261 w 6523718"/>
              <a:gd name="connsiteY3" fmla="*/ 3193597 h 6894739"/>
              <a:gd name="connsiteX4" fmla="*/ 6523718 w 6523718"/>
              <a:gd name="connsiteY4" fmla="*/ 6894739 h 6894739"/>
              <a:gd name="connsiteX0" fmla="*/ 0 w 6647543"/>
              <a:gd name="connsiteY0" fmla="*/ 0 h 6894739"/>
              <a:gd name="connsiteX1" fmla="*/ 2452914 w 6647543"/>
              <a:gd name="connsiteY1" fmla="*/ 2801711 h 6894739"/>
              <a:gd name="connsiteX2" fmla="*/ 3454400 w 6647543"/>
              <a:gd name="connsiteY2" fmla="*/ 2758168 h 6894739"/>
              <a:gd name="connsiteX3" fmla="*/ 3135086 w 6647543"/>
              <a:gd name="connsiteY3" fmla="*/ 3193597 h 6894739"/>
              <a:gd name="connsiteX4" fmla="*/ 6647543 w 6647543"/>
              <a:gd name="connsiteY4" fmla="*/ 6894739 h 689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7543" h="6894739">
                <a:moveTo>
                  <a:pt x="0" y="0"/>
                </a:moveTo>
                <a:lnTo>
                  <a:pt x="2452914" y="2801711"/>
                </a:lnTo>
                <a:lnTo>
                  <a:pt x="3454400" y="2758168"/>
                </a:lnTo>
                <a:lnTo>
                  <a:pt x="3135086" y="3193597"/>
                </a:lnTo>
                <a:lnTo>
                  <a:pt x="6647543" y="6894739"/>
                </a:lnTo>
              </a:path>
            </a:pathLst>
          </a:custGeom>
          <a:noFill/>
          <a:ln w="28575">
            <a:solidFill>
              <a:srgbClr val="2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6253" y="4156283"/>
            <a:ext cx="4903820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srgbClr val="FFC000"/>
                </a:solidFill>
              </a:rPr>
              <a:t>PPT </a:t>
            </a:r>
            <a:r>
              <a:rPr lang="en-US" altLang="ko-KR" sz="3200" b="1" i="1" dirty="0" smtClean="0">
                <a:solidFill>
                  <a:prstClr val="white"/>
                </a:solidFill>
              </a:rPr>
              <a:t>PRESENTATION</a:t>
            </a:r>
            <a:endParaRPr lang="en-US" altLang="ko-KR" sz="3200" b="1" i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</a:t>
            </a:r>
            <a:endParaRPr lang="ko-KR" alt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 rot="21314839">
            <a:off x="3193144" y="2445543"/>
            <a:ext cx="799968" cy="87932"/>
          </a:xfrm>
          <a:prstGeom prst="roundRect">
            <a:avLst>
              <a:gd name="adj" fmla="val 50000"/>
            </a:avLst>
          </a:prstGeom>
          <a:solidFill>
            <a:srgbClr val="282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320" b="50101"/>
          <a:stretch/>
        </p:blipFill>
        <p:spPr>
          <a:xfrm>
            <a:off x="7773790" y="-1"/>
            <a:ext cx="3024840" cy="6843253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360269" y="2854094"/>
            <a:ext cx="9173211" cy="5084082"/>
            <a:chOff x="2360269" y="2854094"/>
            <a:chExt cx="9173211" cy="5084082"/>
          </a:xfrm>
        </p:grpSpPr>
        <p:sp>
          <p:nvSpPr>
            <p:cNvPr id="43" name="직사각형 44"/>
            <p:cNvSpPr/>
            <p:nvPr/>
          </p:nvSpPr>
          <p:spPr>
            <a:xfrm rot="19042785" flipH="1" flipV="1">
              <a:off x="9068464" y="3271235"/>
              <a:ext cx="2192728" cy="644985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E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4"/>
            <p:cNvSpPr/>
            <p:nvPr/>
          </p:nvSpPr>
          <p:spPr>
            <a:xfrm rot="19042785" flipH="1" flipV="1">
              <a:off x="9293853" y="3867311"/>
              <a:ext cx="2239627" cy="61904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E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 rot="19042785" flipH="1" flipV="1">
              <a:off x="8534321" y="2854094"/>
              <a:ext cx="2192728" cy="644985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E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4"/>
            <p:cNvSpPr/>
            <p:nvPr/>
          </p:nvSpPr>
          <p:spPr>
            <a:xfrm rot="19438631" flipH="1" flipV="1">
              <a:off x="9353234" y="4715838"/>
              <a:ext cx="1879123" cy="4219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E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 rot="15769131" flipH="1" flipV="1">
              <a:off x="6640673" y="3075281"/>
              <a:ext cx="2864919" cy="3376480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EB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순서도: 저장 데이터 38"/>
            <p:cNvSpPr/>
            <p:nvPr/>
          </p:nvSpPr>
          <p:spPr>
            <a:xfrm rot="19925789" flipH="1" flipV="1">
              <a:off x="6394036" y="4593676"/>
              <a:ext cx="651844" cy="202304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 rot="14511959" flipH="1" flipV="1">
              <a:off x="3443750" y="4466314"/>
              <a:ext cx="2388381" cy="4555343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  <a:gd name="connsiteX0" fmla="*/ 1004579 w 1032018"/>
                <a:gd name="connsiteY0" fmla="*/ 38792 h 1189628"/>
                <a:gd name="connsiteX1" fmla="*/ 507638 w 1032018"/>
                <a:gd name="connsiteY1" fmla="*/ 46 h 1189628"/>
                <a:gd name="connsiteX2" fmla="*/ 53 w 1032018"/>
                <a:gd name="connsiteY2" fmla="*/ 44028 h 1189628"/>
                <a:gd name="connsiteX3" fmla="*/ 0 w 1032018"/>
                <a:gd name="connsiteY3" fmla="*/ 57179 h 1189628"/>
                <a:gd name="connsiteX4" fmla="*/ 1016274 w 1032018"/>
                <a:gd name="connsiteY4" fmla="*/ 1189628 h 1189628"/>
                <a:gd name="connsiteX5" fmla="*/ 1011642 w 1032018"/>
                <a:gd name="connsiteY5" fmla="*/ 45199 h 1189628"/>
                <a:gd name="connsiteX6" fmla="*/ 1004579 w 1032018"/>
                <a:gd name="connsiteY6" fmla="*/ 38792 h 1189628"/>
                <a:gd name="connsiteX0" fmla="*/ 1004579 w 1038528"/>
                <a:gd name="connsiteY0" fmla="*/ 38792 h 1263656"/>
                <a:gd name="connsiteX1" fmla="*/ 507638 w 1038528"/>
                <a:gd name="connsiteY1" fmla="*/ 46 h 1263656"/>
                <a:gd name="connsiteX2" fmla="*/ 53 w 1038528"/>
                <a:gd name="connsiteY2" fmla="*/ 44028 h 1263656"/>
                <a:gd name="connsiteX3" fmla="*/ 0 w 1038528"/>
                <a:gd name="connsiteY3" fmla="*/ 57179 h 1263656"/>
                <a:gd name="connsiteX4" fmla="*/ 1023526 w 1038528"/>
                <a:gd name="connsiteY4" fmla="*/ 1263656 h 1263656"/>
                <a:gd name="connsiteX5" fmla="*/ 1011642 w 1038528"/>
                <a:gd name="connsiteY5" fmla="*/ 45199 h 1263656"/>
                <a:gd name="connsiteX6" fmla="*/ 1004579 w 1038528"/>
                <a:gd name="connsiteY6" fmla="*/ 38792 h 1263656"/>
                <a:gd name="connsiteX0" fmla="*/ 1004527 w 1038476"/>
                <a:gd name="connsiteY0" fmla="*/ 38792 h 1925324"/>
                <a:gd name="connsiteX1" fmla="*/ 507586 w 1038476"/>
                <a:gd name="connsiteY1" fmla="*/ 46 h 1925324"/>
                <a:gd name="connsiteX2" fmla="*/ 1 w 1038476"/>
                <a:gd name="connsiteY2" fmla="*/ 44028 h 1925324"/>
                <a:gd name="connsiteX3" fmla="*/ 44308 w 1038476"/>
                <a:gd name="connsiteY3" fmla="*/ 1851566 h 1925324"/>
                <a:gd name="connsiteX4" fmla="*/ 1023474 w 1038476"/>
                <a:gd name="connsiteY4" fmla="*/ 1263656 h 1925324"/>
                <a:gd name="connsiteX5" fmla="*/ 1011590 w 1038476"/>
                <a:gd name="connsiteY5" fmla="*/ 45199 h 1925324"/>
                <a:gd name="connsiteX6" fmla="*/ 1004527 w 1038476"/>
                <a:gd name="connsiteY6" fmla="*/ 38792 h 1925324"/>
                <a:gd name="connsiteX0" fmla="*/ 1004527 w 1011590"/>
                <a:gd name="connsiteY0" fmla="*/ 38792 h 1901829"/>
                <a:gd name="connsiteX1" fmla="*/ 507586 w 1011590"/>
                <a:gd name="connsiteY1" fmla="*/ 46 h 1901829"/>
                <a:gd name="connsiteX2" fmla="*/ 1 w 1011590"/>
                <a:gd name="connsiteY2" fmla="*/ 44028 h 1901829"/>
                <a:gd name="connsiteX3" fmla="*/ 44308 w 1011590"/>
                <a:gd name="connsiteY3" fmla="*/ 1851566 h 1901829"/>
                <a:gd name="connsiteX4" fmla="*/ 873861 w 1011590"/>
                <a:gd name="connsiteY4" fmla="*/ 500485 h 1901829"/>
                <a:gd name="connsiteX5" fmla="*/ 1011590 w 1011590"/>
                <a:gd name="connsiteY5" fmla="*/ 45199 h 1901829"/>
                <a:gd name="connsiteX6" fmla="*/ 1004527 w 1011590"/>
                <a:gd name="connsiteY6" fmla="*/ 38792 h 1901829"/>
                <a:gd name="connsiteX0" fmla="*/ 1004527 w 1011590"/>
                <a:gd name="connsiteY0" fmla="*/ 38792 h 1940833"/>
                <a:gd name="connsiteX1" fmla="*/ 507586 w 1011590"/>
                <a:gd name="connsiteY1" fmla="*/ 46 h 1940833"/>
                <a:gd name="connsiteX2" fmla="*/ 1 w 1011590"/>
                <a:gd name="connsiteY2" fmla="*/ 44028 h 1940833"/>
                <a:gd name="connsiteX3" fmla="*/ 44308 w 1011590"/>
                <a:gd name="connsiteY3" fmla="*/ 1851566 h 1940833"/>
                <a:gd name="connsiteX4" fmla="*/ 873861 w 1011590"/>
                <a:gd name="connsiteY4" fmla="*/ 500485 h 1940833"/>
                <a:gd name="connsiteX5" fmla="*/ 1011590 w 1011590"/>
                <a:gd name="connsiteY5" fmla="*/ 45199 h 1940833"/>
                <a:gd name="connsiteX6" fmla="*/ 1004527 w 1011590"/>
                <a:gd name="connsiteY6" fmla="*/ 38792 h 1940833"/>
                <a:gd name="connsiteX0" fmla="*/ 1004527 w 1011590"/>
                <a:gd name="connsiteY0" fmla="*/ 38792 h 1928493"/>
                <a:gd name="connsiteX1" fmla="*/ 507586 w 1011590"/>
                <a:gd name="connsiteY1" fmla="*/ 46 h 1928493"/>
                <a:gd name="connsiteX2" fmla="*/ 1 w 1011590"/>
                <a:gd name="connsiteY2" fmla="*/ 44028 h 1928493"/>
                <a:gd name="connsiteX3" fmla="*/ 44308 w 1011590"/>
                <a:gd name="connsiteY3" fmla="*/ 1851566 h 1928493"/>
                <a:gd name="connsiteX4" fmla="*/ 939221 w 1011590"/>
                <a:gd name="connsiteY4" fmla="*/ 275584 h 1928493"/>
                <a:gd name="connsiteX5" fmla="*/ 1011590 w 1011590"/>
                <a:gd name="connsiteY5" fmla="*/ 45199 h 1928493"/>
                <a:gd name="connsiteX6" fmla="*/ 1004527 w 1011590"/>
                <a:gd name="connsiteY6" fmla="*/ 38792 h 1928493"/>
                <a:gd name="connsiteX0" fmla="*/ 1004527 w 1011590"/>
                <a:gd name="connsiteY0" fmla="*/ 38792 h 1851566"/>
                <a:gd name="connsiteX1" fmla="*/ 507586 w 1011590"/>
                <a:gd name="connsiteY1" fmla="*/ 46 h 1851566"/>
                <a:gd name="connsiteX2" fmla="*/ 1 w 1011590"/>
                <a:gd name="connsiteY2" fmla="*/ 44028 h 1851566"/>
                <a:gd name="connsiteX3" fmla="*/ 44308 w 1011590"/>
                <a:gd name="connsiteY3" fmla="*/ 1851566 h 1851566"/>
                <a:gd name="connsiteX4" fmla="*/ 939221 w 1011590"/>
                <a:gd name="connsiteY4" fmla="*/ 275584 h 1851566"/>
                <a:gd name="connsiteX5" fmla="*/ 1011590 w 1011590"/>
                <a:gd name="connsiteY5" fmla="*/ 45199 h 1851566"/>
                <a:gd name="connsiteX6" fmla="*/ 1004527 w 1011590"/>
                <a:gd name="connsiteY6" fmla="*/ 38792 h 1851566"/>
                <a:gd name="connsiteX0" fmla="*/ 1004527 w 1011590"/>
                <a:gd name="connsiteY0" fmla="*/ 38792 h 1929399"/>
                <a:gd name="connsiteX1" fmla="*/ 507586 w 1011590"/>
                <a:gd name="connsiteY1" fmla="*/ 46 h 1929399"/>
                <a:gd name="connsiteX2" fmla="*/ 1 w 1011590"/>
                <a:gd name="connsiteY2" fmla="*/ 44028 h 1929399"/>
                <a:gd name="connsiteX3" fmla="*/ 39289 w 1011590"/>
                <a:gd name="connsiteY3" fmla="*/ 1929399 h 1929399"/>
                <a:gd name="connsiteX4" fmla="*/ 939221 w 1011590"/>
                <a:gd name="connsiteY4" fmla="*/ 275584 h 1929399"/>
                <a:gd name="connsiteX5" fmla="*/ 1011590 w 1011590"/>
                <a:gd name="connsiteY5" fmla="*/ 45199 h 1929399"/>
                <a:gd name="connsiteX6" fmla="*/ 1004527 w 1011590"/>
                <a:gd name="connsiteY6" fmla="*/ 38792 h 192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590" h="1929399">
                  <a:moveTo>
                    <a:pt x="1004527" y="38792"/>
                  </a:moveTo>
                  <a:cubicBezTo>
                    <a:pt x="957291" y="17625"/>
                    <a:pt x="752749" y="1033"/>
                    <a:pt x="507586" y="46"/>
                  </a:cubicBezTo>
                  <a:cubicBezTo>
                    <a:pt x="227400" y="-1081"/>
                    <a:pt x="104" y="18601"/>
                    <a:pt x="1" y="44028"/>
                  </a:cubicBezTo>
                  <a:cubicBezTo>
                    <a:pt x="-17" y="48412"/>
                    <a:pt x="39307" y="1925015"/>
                    <a:pt x="39289" y="1929399"/>
                  </a:cubicBezTo>
                  <a:cubicBezTo>
                    <a:pt x="350356" y="1374879"/>
                    <a:pt x="520916" y="982419"/>
                    <a:pt x="939221" y="275584"/>
                  </a:cubicBezTo>
                  <a:cubicBezTo>
                    <a:pt x="995547" y="147789"/>
                    <a:pt x="955264" y="172994"/>
                    <a:pt x="1011590" y="45199"/>
                  </a:cubicBezTo>
                  <a:lnTo>
                    <a:pt x="1004527" y="38792"/>
                  </a:lnTo>
                  <a:close/>
                </a:path>
              </a:pathLst>
            </a:custGeom>
            <a:solidFill>
              <a:srgbClr val="2E32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7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694" y="1476765"/>
            <a:ext cx="10940116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86915" y="1884846"/>
            <a:ext cx="15824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0456759" y="4751933"/>
            <a:ext cx="504000" cy="504000"/>
            <a:chOff x="10466817" y="5034398"/>
            <a:chExt cx="504000" cy="504000"/>
          </a:xfrm>
        </p:grpSpPr>
        <p:sp>
          <p:nvSpPr>
            <p:cNvPr id="56" name="눈물 방울 55"/>
            <p:cNvSpPr/>
            <p:nvPr/>
          </p:nvSpPr>
          <p:spPr>
            <a:xfrm rot="8100000">
              <a:off x="10466817" y="5034398"/>
              <a:ext cx="504000" cy="504000"/>
            </a:xfrm>
            <a:prstGeom prst="teardrop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472641" y="5091161"/>
              <a:ext cx="486030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50" dirty="0" smtClean="0">
                  <a:solidFill>
                    <a:prstClr val="white"/>
                  </a:solidFill>
                </a:rPr>
                <a:t>Page</a:t>
              </a:r>
            </a:p>
            <a:p>
              <a:pPr lvl="0" algn="ctr"/>
              <a:r>
                <a:rPr lang="en-US" altLang="ko-KR" sz="1200" dirty="0">
                  <a:solidFill>
                    <a:prstClr val="white"/>
                  </a:solidFill>
                </a:rPr>
                <a:t>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990860" y="817066"/>
            <a:ext cx="5105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</a:t>
            </a:r>
            <a:r>
              <a:rPr lang="en-US" altLang="ko-KR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3200" b="1" dirty="0" err="1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Meeta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C:\Users\ls833\Desktop\미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" y="1661380"/>
            <a:ext cx="10657567" cy="468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1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216" y="1527859"/>
            <a:ext cx="10657565" cy="5168216"/>
          </a:xfrm>
          <a:prstGeom prst="roundRect">
            <a:avLst>
              <a:gd name="adj" fmla="val 22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86915" y="1884846"/>
            <a:ext cx="15824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0456759" y="4751933"/>
            <a:ext cx="504000" cy="504000"/>
            <a:chOff x="10466817" y="5034398"/>
            <a:chExt cx="504000" cy="504000"/>
          </a:xfrm>
        </p:grpSpPr>
        <p:sp>
          <p:nvSpPr>
            <p:cNvPr id="56" name="눈물 방울 55"/>
            <p:cNvSpPr/>
            <p:nvPr/>
          </p:nvSpPr>
          <p:spPr>
            <a:xfrm rot="8100000">
              <a:off x="10466817" y="5034398"/>
              <a:ext cx="504000" cy="504000"/>
            </a:xfrm>
            <a:prstGeom prst="teardrop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472641" y="5091161"/>
              <a:ext cx="486030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50" dirty="0" smtClean="0">
                  <a:solidFill>
                    <a:prstClr val="white"/>
                  </a:solidFill>
                </a:rPr>
                <a:t>Page</a:t>
              </a:r>
            </a:p>
            <a:p>
              <a:pPr lvl="0" algn="ctr"/>
              <a:r>
                <a:rPr lang="en-US" altLang="ko-KR" sz="1200" dirty="0">
                  <a:solidFill>
                    <a:prstClr val="white"/>
                  </a:solidFill>
                </a:rPr>
                <a:t>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5" name="Picture 3" descr="C:\Users\ls833\Desktop\미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1" y="1759352"/>
            <a:ext cx="10294456" cy="47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형 설명선 3"/>
          <p:cNvSpPr/>
          <p:nvPr/>
        </p:nvSpPr>
        <p:spPr>
          <a:xfrm>
            <a:off x="3923817" y="2001034"/>
            <a:ext cx="4896091" cy="3379807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343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990860" y="817066"/>
            <a:ext cx="5105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</a:t>
            </a:r>
            <a:r>
              <a:rPr lang="en-US" altLang="ko-KR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3200" b="1" dirty="0" err="1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Meeta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1015" y="2975356"/>
            <a:ext cx="398169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 비활성화</a:t>
            </a:r>
            <a:endParaRPr lang="en-US" altLang="ko-KR" sz="2200" dirty="0" smtClean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이력서나 포트폴리오</a:t>
            </a:r>
            <a:r>
              <a:rPr lang="en-US" altLang="ko-KR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작성에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</a:t>
            </a:r>
            <a:r>
              <a:rPr lang="ko-KR" altLang="en-US" dirty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dirty="0" smtClean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 사용자들의 </a:t>
            </a:r>
            <a:r>
              <a:rPr lang="ko-KR" altLang="en-US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불편함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7073900" y="793749"/>
            <a:ext cx="5127625" cy="6064250"/>
          </a:xfrm>
          <a:custGeom>
            <a:avLst/>
            <a:gdLst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13970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3898900 w 5118100"/>
              <a:gd name="connsiteY0" fmla="*/ 0 h 5854700"/>
              <a:gd name="connsiteX1" fmla="*/ 5118100 w 5118100"/>
              <a:gd name="connsiteY1" fmla="*/ 2806700 h 5854700"/>
              <a:gd name="connsiteX2" fmla="*/ 5118100 w 5118100"/>
              <a:gd name="connsiteY2" fmla="*/ 5854700 h 5854700"/>
              <a:gd name="connsiteX3" fmla="*/ 355600 w 5118100"/>
              <a:gd name="connsiteY3" fmla="*/ 5854700 h 5854700"/>
              <a:gd name="connsiteX4" fmla="*/ 0 w 5118100"/>
              <a:gd name="connsiteY4" fmla="*/ 5524500 h 5854700"/>
              <a:gd name="connsiteX5" fmla="*/ 3898900 w 5118100"/>
              <a:gd name="connsiteY5" fmla="*/ 0 h 5854700"/>
              <a:gd name="connsiteX0" fmla="*/ 4518025 w 5118100"/>
              <a:gd name="connsiteY0" fmla="*/ 0 h 6054725"/>
              <a:gd name="connsiteX1" fmla="*/ 5118100 w 5118100"/>
              <a:gd name="connsiteY1" fmla="*/ 300672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518025 w 5118100"/>
              <a:gd name="connsiteY0" fmla="*/ 0 h 6054725"/>
              <a:gd name="connsiteX1" fmla="*/ 5099050 w 5118100"/>
              <a:gd name="connsiteY1" fmla="*/ 1044575 h 6054725"/>
              <a:gd name="connsiteX2" fmla="*/ 5118100 w 5118100"/>
              <a:gd name="connsiteY2" fmla="*/ 6054725 h 6054725"/>
              <a:gd name="connsiteX3" fmla="*/ 355600 w 5118100"/>
              <a:gd name="connsiteY3" fmla="*/ 6054725 h 6054725"/>
              <a:gd name="connsiteX4" fmla="*/ 0 w 5118100"/>
              <a:gd name="connsiteY4" fmla="*/ 5724525 h 6054725"/>
              <a:gd name="connsiteX5" fmla="*/ 4518025 w 5118100"/>
              <a:gd name="connsiteY5" fmla="*/ 0 h 6054725"/>
              <a:gd name="connsiteX0" fmla="*/ 4470400 w 5118100"/>
              <a:gd name="connsiteY0" fmla="*/ 0 h 6064250"/>
              <a:gd name="connsiteX1" fmla="*/ 5099050 w 5118100"/>
              <a:gd name="connsiteY1" fmla="*/ 1054100 h 6064250"/>
              <a:gd name="connsiteX2" fmla="*/ 5118100 w 5118100"/>
              <a:gd name="connsiteY2" fmla="*/ 6064250 h 6064250"/>
              <a:gd name="connsiteX3" fmla="*/ 355600 w 5118100"/>
              <a:gd name="connsiteY3" fmla="*/ 6064250 h 6064250"/>
              <a:gd name="connsiteX4" fmla="*/ 0 w 5118100"/>
              <a:gd name="connsiteY4" fmla="*/ 5734050 h 6064250"/>
              <a:gd name="connsiteX5" fmla="*/ 4470400 w 5118100"/>
              <a:gd name="connsiteY5" fmla="*/ 0 h 6064250"/>
              <a:gd name="connsiteX0" fmla="*/ 4470400 w 5127625"/>
              <a:gd name="connsiteY0" fmla="*/ 0 h 6064250"/>
              <a:gd name="connsiteX1" fmla="*/ 5127625 w 5127625"/>
              <a:gd name="connsiteY1" fmla="*/ 1044575 h 6064250"/>
              <a:gd name="connsiteX2" fmla="*/ 5118100 w 5127625"/>
              <a:gd name="connsiteY2" fmla="*/ 6064250 h 6064250"/>
              <a:gd name="connsiteX3" fmla="*/ 355600 w 5127625"/>
              <a:gd name="connsiteY3" fmla="*/ 6064250 h 6064250"/>
              <a:gd name="connsiteX4" fmla="*/ 0 w 5127625"/>
              <a:gd name="connsiteY4" fmla="*/ 5734050 h 6064250"/>
              <a:gd name="connsiteX5" fmla="*/ 4470400 w 5127625"/>
              <a:gd name="connsiteY5" fmla="*/ 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7625" h="6064250">
                <a:moveTo>
                  <a:pt x="4470400" y="0"/>
                </a:moveTo>
                <a:lnTo>
                  <a:pt x="5127625" y="1044575"/>
                </a:lnTo>
                <a:lnTo>
                  <a:pt x="5118100" y="6064250"/>
                </a:lnTo>
                <a:lnTo>
                  <a:pt x="355600" y="6064250"/>
                </a:lnTo>
                <a:lnTo>
                  <a:pt x="0" y="5734050"/>
                </a:lnTo>
                <a:lnTo>
                  <a:pt x="44704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1286915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0186440" y="0"/>
            <a:ext cx="495168" cy="938463"/>
          </a:xfrm>
          <a:prstGeom prst="parallelogram">
            <a:avLst>
              <a:gd name="adj" fmla="val 78484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590550" y="685800"/>
            <a:ext cx="11010900" cy="6010274"/>
          </a:xfrm>
          <a:prstGeom prst="round2SameRect">
            <a:avLst>
              <a:gd name="adj1" fmla="val 440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1419689"/>
            <a:ext cx="11010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90861" y="817066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9405" y="861927"/>
            <a:ext cx="3291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ko-KR" altLang="en-US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50657" y="1988011"/>
            <a:ext cx="4352081" cy="4204445"/>
          </a:xfrm>
          <a:prstGeom prst="ellipse">
            <a:avLst/>
          </a:prstGeom>
          <a:noFill/>
          <a:ln w="28575"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18489" y="2120241"/>
            <a:ext cx="4016415" cy="3912244"/>
          </a:xfrm>
          <a:prstGeom prst="ellipse">
            <a:avLst/>
          </a:prstGeom>
          <a:noFill/>
          <a:ln w="57150">
            <a:solidFill>
              <a:srgbClr val="2E3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E324C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F0832024-E126-4874-AF5D-8457757D5952}"/>
              </a:ext>
            </a:extLst>
          </p:cNvPr>
          <p:cNvGrpSpPr/>
          <p:nvPr/>
        </p:nvGrpSpPr>
        <p:grpSpPr>
          <a:xfrm>
            <a:off x="5279187" y="1109452"/>
            <a:ext cx="2095018" cy="1947053"/>
            <a:chOff x="2840849" y="1305306"/>
            <a:chExt cx="2123796" cy="2039532"/>
          </a:xfrm>
          <a:solidFill>
            <a:srgbClr val="2E324C"/>
          </a:solidFill>
        </p:grpSpPr>
        <p:sp>
          <p:nvSpPr>
            <p:cNvPr id="22" name="타원 21"/>
            <p:cNvSpPr/>
            <p:nvPr/>
          </p:nvSpPr>
          <p:spPr>
            <a:xfrm>
              <a:off x="2840849" y="1305306"/>
              <a:ext cx="2123796" cy="20395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35412" y="1851197"/>
              <a:ext cx="1534671" cy="95765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Spring</a:t>
              </a:r>
              <a:endPara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Framework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4.0.4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F0832024-E126-4874-AF5D-8457757D5952}"/>
              </a:ext>
            </a:extLst>
          </p:cNvPr>
          <p:cNvGrpSpPr/>
          <p:nvPr/>
        </p:nvGrpSpPr>
        <p:grpSpPr>
          <a:xfrm>
            <a:off x="3045931" y="2336249"/>
            <a:ext cx="2095018" cy="1947053"/>
            <a:chOff x="2840849" y="1305306"/>
            <a:chExt cx="2123796" cy="2039532"/>
          </a:xfrm>
          <a:solidFill>
            <a:srgbClr val="2E324C"/>
          </a:solidFill>
        </p:grpSpPr>
        <p:sp>
          <p:nvSpPr>
            <p:cNvPr id="37" name="타원 36"/>
            <p:cNvSpPr/>
            <p:nvPr/>
          </p:nvSpPr>
          <p:spPr>
            <a:xfrm>
              <a:off x="2840849" y="1305306"/>
              <a:ext cx="2123796" cy="20395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35412" y="1863322"/>
              <a:ext cx="1534671" cy="106390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MyBatis</a:t>
              </a:r>
              <a:endPara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3.3.0</a:t>
              </a: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Tiles3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F0832024-E126-4874-AF5D-8457757D5952}"/>
              </a:ext>
            </a:extLst>
          </p:cNvPr>
          <p:cNvGrpSpPr/>
          <p:nvPr/>
        </p:nvGrpSpPr>
        <p:grpSpPr>
          <a:xfrm>
            <a:off x="7542694" y="2403267"/>
            <a:ext cx="2095018" cy="1947053"/>
            <a:chOff x="2840849" y="1305306"/>
            <a:chExt cx="2123796" cy="2039532"/>
          </a:xfrm>
          <a:solidFill>
            <a:srgbClr val="2E324C"/>
          </a:solidFill>
        </p:grpSpPr>
        <p:sp>
          <p:nvSpPr>
            <p:cNvPr id="40" name="타원 39"/>
            <p:cNvSpPr/>
            <p:nvPr/>
          </p:nvSpPr>
          <p:spPr>
            <a:xfrm>
              <a:off x="2840849" y="1305306"/>
              <a:ext cx="2123796" cy="20395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5412" y="1955602"/>
              <a:ext cx="1534671" cy="74150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 1.8</a:t>
              </a: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JavaScript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0832024-E126-4874-AF5D-8457757D5952}"/>
              </a:ext>
            </a:extLst>
          </p:cNvPr>
          <p:cNvGrpSpPr/>
          <p:nvPr/>
        </p:nvGrpSpPr>
        <p:grpSpPr>
          <a:xfrm>
            <a:off x="6634064" y="4647550"/>
            <a:ext cx="2095018" cy="1947053"/>
            <a:chOff x="2840849" y="1305306"/>
            <a:chExt cx="2123796" cy="2039532"/>
          </a:xfrm>
          <a:solidFill>
            <a:srgbClr val="2E324C"/>
          </a:solidFill>
        </p:grpSpPr>
        <p:sp>
          <p:nvSpPr>
            <p:cNvPr id="43" name="타원 42"/>
            <p:cNvSpPr/>
            <p:nvPr/>
          </p:nvSpPr>
          <p:spPr>
            <a:xfrm>
              <a:off x="2840849" y="1305306"/>
              <a:ext cx="2123796" cy="20395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35412" y="1954317"/>
              <a:ext cx="1534671" cy="74150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Tomcat 9.0</a:t>
              </a: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(AWS EC2)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F0832024-E126-4874-AF5D-8457757D5952}"/>
              </a:ext>
            </a:extLst>
          </p:cNvPr>
          <p:cNvGrpSpPr/>
          <p:nvPr/>
        </p:nvGrpSpPr>
        <p:grpSpPr>
          <a:xfrm>
            <a:off x="3895467" y="4667804"/>
            <a:ext cx="2095018" cy="1947053"/>
            <a:chOff x="2735246" y="1350966"/>
            <a:chExt cx="2123796" cy="2039532"/>
          </a:xfrm>
          <a:solidFill>
            <a:srgbClr val="2E324C"/>
          </a:solidFill>
        </p:grpSpPr>
        <p:sp>
          <p:nvSpPr>
            <p:cNvPr id="46" name="타원 45"/>
            <p:cNvSpPr/>
            <p:nvPr/>
          </p:nvSpPr>
          <p:spPr>
            <a:xfrm>
              <a:off x="2735246" y="1350966"/>
              <a:ext cx="2123796" cy="20395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chemeClr val="bg1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29808" y="2021195"/>
              <a:ext cx="1534671" cy="74150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 12g</a:t>
              </a:r>
            </a:p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(AWS RDS)</a:t>
              </a:r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0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그룹 155"/>
          <p:cNvGrpSpPr/>
          <p:nvPr/>
        </p:nvGrpSpPr>
        <p:grpSpPr>
          <a:xfrm>
            <a:off x="6550186" y="1664884"/>
            <a:ext cx="1904342" cy="2129598"/>
            <a:chOff x="3875735" y="2127118"/>
            <a:chExt cx="1904342" cy="2628423"/>
          </a:xfrm>
          <a:solidFill>
            <a:schemeClr val="bg1">
              <a:lumMod val="95000"/>
            </a:schemeClr>
          </a:solid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7" name="직사각형 206"/>
            <p:cNvSpPr/>
            <p:nvPr/>
          </p:nvSpPr>
          <p:spPr>
            <a:xfrm>
              <a:off x="3925887" y="2127118"/>
              <a:ext cx="1810800" cy="2526792"/>
            </a:xfrm>
            <a:prstGeom prst="rect">
              <a:avLst/>
            </a:prstGeom>
            <a:grpFill/>
            <a:ln w="920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3875735" y="4606285"/>
              <a:ext cx="1904342" cy="952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4637406" y="4707916"/>
              <a:ext cx="381000" cy="47625"/>
            </a:xfrm>
            <a:prstGeom prst="rect">
              <a:avLst/>
            </a:prstGeom>
            <a:grpFill/>
            <a:ln w="38100">
              <a:solidFill>
                <a:srgbClr val="6F4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0" name="그룹 209"/>
          <p:cNvGrpSpPr/>
          <p:nvPr/>
        </p:nvGrpSpPr>
        <p:grpSpPr>
          <a:xfrm>
            <a:off x="3661429" y="1773680"/>
            <a:ext cx="1904342" cy="2034392"/>
            <a:chOff x="3875735" y="2127118"/>
            <a:chExt cx="1904342" cy="2628423"/>
          </a:xfrm>
          <a:solidFill>
            <a:schemeClr val="bg1">
              <a:lumMod val="95000"/>
            </a:schemeClr>
          </a:solid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1" name="직사각형 210"/>
            <p:cNvSpPr/>
            <p:nvPr/>
          </p:nvSpPr>
          <p:spPr>
            <a:xfrm>
              <a:off x="3925887" y="2127118"/>
              <a:ext cx="1810800" cy="2526792"/>
            </a:xfrm>
            <a:prstGeom prst="rect">
              <a:avLst/>
            </a:prstGeom>
            <a:grpFill/>
            <a:ln w="920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3875735" y="4606285"/>
              <a:ext cx="1904342" cy="952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4637406" y="4707916"/>
              <a:ext cx="381000" cy="47625"/>
            </a:xfrm>
            <a:prstGeom prst="rect">
              <a:avLst/>
            </a:prstGeom>
            <a:grpFill/>
            <a:ln w="38100">
              <a:solidFill>
                <a:srgbClr val="6F4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76213" y="1762770"/>
            <a:ext cx="1904342" cy="2045301"/>
            <a:chOff x="3875735" y="2127118"/>
            <a:chExt cx="1904342" cy="2628423"/>
          </a:xfrm>
          <a:solidFill>
            <a:schemeClr val="bg1">
              <a:lumMod val="95000"/>
            </a:schemeClr>
          </a:solid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5" name="직사각형 214"/>
            <p:cNvSpPr/>
            <p:nvPr/>
          </p:nvSpPr>
          <p:spPr>
            <a:xfrm>
              <a:off x="3925887" y="2127118"/>
              <a:ext cx="1810800" cy="252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20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3875735" y="4606285"/>
              <a:ext cx="1904342" cy="952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4637406" y="4707916"/>
              <a:ext cx="381000" cy="47625"/>
            </a:xfrm>
            <a:prstGeom prst="rect">
              <a:avLst/>
            </a:prstGeom>
            <a:grpFill/>
            <a:ln w="38100">
              <a:solidFill>
                <a:srgbClr val="6F4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9359226" y="1711629"/>
            <a:ext cx="1904342" cy="2077149"/>
            <a:chOff x="3875735" y="2127118"/>
            <a:chExt cx="1904342" cy="2628423"/>
          </a:xfrm>
          <a:solidFill>
            <a:schemeClr val="bg1">
              <a:lumMod val="95000"/>
            </a:schemeClr>
          </a:solid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2" name="직사각형 181"/>
            <p:cNvSpPr/>
            <p:nvPr/>
          </p:nvSpPr>
          <p:spPr>
            <a:xfrm>
              <a:off x="3925887" y="2127118"/>
              <a:ext cx="1810800" cy="2526792"/>
            </a:xfrm>
            <a:prstGeom prst="rect">
              <a:avLst/>
            </a:prstGeom>
            <a:grpFill/>
            <a:ln w="920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3875735" y="4606285"/>
              <a:ext cx="1904342" cy="952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637406" y="4707916"/>
              <a:ext cx="381000" cy="47625"/>
            </a:xfrm>
            <a:prstGeom prst="rect">
              <a:avLst/>
            </a:prstGeom>
            <a:grpFill/>
            <a:ln w="38100">
              <a:solidFill>
                <a:srgbClr val="6F4D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0" y="0"/>
            <a:ext cx="12192000" cy="2273300"/>
            <a:chOff x="0" y="0"/>
            <a:chExt cx="12192000" cy="3009418"/>
          </a:xfrm>
          <a:solidFill>
            <a:schemeClr val="bg1">
              <a:lumMod val="9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300941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6" name="자유형 5"/>
            <p:cNvSpPr>
              <a:spLocks/>
            </p:cNvSpPr>
            <p:nvPr/>
          </p:nvSpPr>
          <p:spPr bwMode="auto">
            <a:xfrm>
              <a:off x="0" y="336089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265384" y="665367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265384" y="982406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9" name="자유형 8"/>
            <p:cNvSpPr>
              <a:spLocks/>
            </p:cNvSpPr>
            <p:nvPr/>
          </p:nvSpPr>
          <p:spPr bwMode="auto">
            <a:xfrm>
              <a:off x="265384" y="1299445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10" name="자유형 9"/>
            <p:cNvSpPr>
              <a:spLocks/>
            </p:cNvSpPr>
            <p:nvPr/>
          </p:nvSpPr>
          <p:spPr bwMode="auto">
            <a:xfrm>
              <a:off x="265384" y="1616484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265384" y="1933523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265384" y="2250562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265384" y="2567601"/>
              <a:ext cx="11661232" cy="83011"/>
            </a:xfrm>
            <a:custGeom>
              <a:avLst/>
              <a:gdLst>
                <a:gd name="connsiteX0" fmla="*/ 9215955 w 9434513"/>
                <a:gd name="connsiteY0" fmla="*/ 0 h 227013"/>
                <a:gd name="connsiteX1" fmla="*/ 9256174 w 9434513"/>
                <a:gd name="connsiteY1" fmla="*/ 10054 h 227013"/>
                <a:gd name="connsiteX2" fmla="*/ 9327086 w 9434513"/>
                <a:gd name="connsiteY2" fmla="*/ 31221 h 227013"/>
                <a:gd name="connsiteX3" fmla="*/ 9384239 w 9434513"/>
                <a:gd name="connsiteY3" fmla="*/ 53446 h 227013"/>
                <a:gd name="connsiteX4" fmla="*/ 9423929 w 9434513"/>
                <a:gd name="connsiteY4" fmla="*/ 75671 h 227013"/>
                <a:gd name="connsiteX5" fmla="*/ 9434513 w 9434513"/>
                <a:gd name="connsiteY5" fmla="*/ 86255 h 227013"/>
                <a:gd name="connsiteX6" fmla="*/ 9427633 w 9434513"/>
                <a:gd name="connsiteY6" fmla="*/ 85196 h 227013"/>
                <a:gd name="connsiteX7" fmla="*/ 9420225 w 9434513"/>
                <a:gd name="connsiteY7" fmla="*/ 83609 h 227013"/>
                <a:gd name="connsiteX8" fmla="*/ 9417050 w 9434513"/>
                <a:gd name="connsiteY8" fmla="*/ 86784 h 227013"/>
                <a:gd name="connsiteX9" fmla="*/ 9399057 w 9434513"/>
                <a:gd name="connsiteY9" fmla="*/ 90488 h 227013"/>
                <a:gd name="connsiteX10" fmla="*/ 9349312 w 9434513"/>
                <a:gd name="connsiteY10" fmla="*/ 93134 h 227013"/>
                <a:gd name="connsiteX11" fmla="*/ 9211192 w 9434513"/>
                <a:gd name="connsiteY11" fmla="*/ 90488 h 227013"/>
                <a:gd name="connsiteX12" fmla="*/ 9139751 w 9434513"/>
                <a:gd name="connsiteY12" fmla="*/ 91546 h 227013"/>
                <a:gd name="connsiteX13" fmla="*/ 9142926 w 9434513"/>
                <a:gd name="connsiteY13" fmla="*/ 90488 h 227013"/>
                <a:gd name="connsiteX14" fmla="*/ 9144513 w 9434513"/>
                <a:gd name="connsiteY14" fmla="*/ 89430 h 227013"/>
                <a:gd name="connsiteX15" fmla="*/ 9136575 w 9434513"/>
                <a:gd name="connsiteY15" fmla="*/ 86784 h 227013"/>
                <a:gd name="connsiteX16" fmla="*/ 9101648 w 9434513"/>
                <a:gd name="connsiteY16" fmla="*/ 83609 h 227013"/>
                <a:gd name="connsiteX17" fmla="*/ 9076247 w 9434513"/>
                <a:gd name="connsiteY17" fmla="*/ 82550 h 227013"/>
                <a:gd name="connsiteX18" fmla="*/ 9034441 w 9434513"/>
                <a:gd name="connsiteY18" fmla="*/ 83609 h 227013"/>
                <a:gd name="connsiteX19" fmla="*/ 8985754 w 9434513"/>
                <a:gd name="connsiteY19" fmla="*/ 89959 h 227013"/>
                <a:gd name="connsiteX20" fmla="*/ 8947652 w 9434513"/>
                <a:gd name="connsiteY20" fmla="*/ 95250 h 227013"/>
                <a:gd name="connsiteX21" fmla="*/ 8883620 w 9434513"/>
                <a:gd name="connsiteY21" fmla="*/ 96838 h 227013"/>
                <a:gd name="connsiteX22" fmla="*/ 8827525 w 9434513"/>
                <a:gd name="connsiteY22" fmla="*/ 94721 h 227013"/>
                <a:gd name="connsiteX23" fmla="*/ 8804240 w 9434513"/>
                <a:gd name="connsiteY23" fmla="*/ 96838 h 227013"/>
                <a:gd name="connsiteX24" fmla="*/ 8779368 w 9434513"/>
                <a:gd name="connsiteY24" fmla="*/ 102130 h 227013"/>
                <a:gd name="connsiteX25" fmla="*/ 8778309 w 9434513"/>
                <a:gd name="connsiteY25" fmla="*/ 104246 h 227013"/>
                <a:gd name="connsiteX26" fmla="*/ 8791539 w 9434513"/>
                <a:gd name="connsiteY26" fmla="*/ 106892 h 227013"/>
                <a:gd name="connsiteX27" fmla="*/ 8817999 w 9434513"/>
                <a:gd name="connsiteY27" fmla="*/ 109009 h 227013"/>
                <a:gd name="connsiteX28" fmla="*/ 8745499 w 9434513"/>
                <a:gd name="connsiteY28" fmla="*/ 114300 h 227013"/>
                <a:gd name="connsiteX29" fmla="*/ 8798948 w 9434513"/>
                <a:gd name="connsiteY29" fmla="*/ 118005 h 227013"/>
                <a:gd name="connsiteX30" fmla="*/ 8937068 w 9434513"/>
                <a:gd name="connsiteY30" fmla="*/ 117476 h 227013"/>
                <a:gd name="connsiteX31" fmla="*/ 8985225 w 9434513"/>
                <a:gd name="connsiteY31" fmla="*/ 116417 h 227013"/>
                <a:gd name="connsiteX32" fmla="*/ 8979933 w 9434513"/>
                <a:gd name="connsiteY32" fmla="*/ 112184 h 227013"/>
                <a:gd name="connsiteX33" fmla="*/ 9061959 w 9434513"/>
                <a:gd name="connsiteY33" fmla="*/ 114300 h 227013"/>
                <a:gd name="connsiteX34" fmla="*/ 9138163 w 9434513"/>
                <a:gd name="connsiteY34" fmla="*/ 112713 h 227013"/>
                <a:gd name="connsiteX35" fmla="*/ 9086159 w 9434513"/>
                <a:gd name="connsiteY35" fmla="*/ 120650 h 227013"/>
                <a:gd name="connsiteX36" fmla="*/ 8937068 w 9434513"/>
                <a:gd name="connsiteY36" fmla="*/ 143405 h 227013"/>
                <a:gd name="connsiteX37" fmla="*/ 8907963 w 9434513"/>
                <a:gd name="connsiteY37" fmla="*/ 137055 h 227013"/>
                <a:gd name="connsiteX38" fmla="*/ 8838109 w 9434513"/>
                <a:gd name="connsiteY38" fmla="*/ 131234 h 227013"/>
                <a:gd name="connsiteX39" fmla="*/ 8722215 w 9434513"/>
                <a:gd name="connsiteY39" fmla="*/ 128059 h 227013"/>
                <a:gd name="connsiteX40" fmla="*/ 8651832 w 9434513"/>
                <a:gd name="connsiteY40" fmla="*/ 124355 h 227013"/>
                <a:gd name="connsiteX41" fmla="*/ 8646010 w 9434513"/>
                <a:gd name="connsiteY41" fmla="*/ 140759 h 227013"/>
                <a:gd name="connsiteX42" fmla="*/ 8598776 w 9434513"/>
                <a:gd name="connsiteY42" fmla="*/ 120650 h 227013"/>
                <a:gd name="connsiteX43" fmla="*/ 8592562 w 9434513"/>
                <a:gd name="connsiteY43" fmla="*/ 118005 h 227013"/>
                <a:gd name="connsiteX44" fmla="*/ 8618492 w 9434513"/>
                <a:gd name="connsiteY44" fmla="*/ 117476 h 227013"/>
                <a:gd name="connsiteX45" fmla="*/ 8612142 w 9434513"/>
                <a:gd name="connsiteY45" fmla="*/ 113771 h 227013"/>
                <a:gd name="connsiteX46" fmla="*/ 8595737 w 9434513"/>
                <a:gd name="connsiteY46" fmla="*/ 109009 h 227013"/>
                <a:gd name="connsiteX47" fmla="*/ 8558164 w 9434513"/>
                <a:gd name="connsiteY47" fmla="*/ 106892 h 227013"/>
                <a:gd name="connsiteX48" fmla="*/ 8488310 w 9434513"/>
                <a:gd name="connsiteY48" fmla="*/ 109538 h 227013"/>
                <a:gd name="connsiteX49" fmla="*/ 8397288 w 9434513"/>
                <a:gd name="connsiteY49" fmla="*/ 111125 h 227013"/>
                <a:gd name="connsiteX50" fmla="*/ 8344897 w 9434513"/>
                <a:gd name="connsiteY50" fmla="*/ 108480 h 227013"/>
                <a:gd name="connsiteX51" fmla="*/ 8258109 w 9434513"/>
                <a:gd name="connsiteY51" fmla="*/ 109009 h 227013"/>
                <a:gd name="connsiteX52" fmla="*/ 8105701 w 9434513"/>
                <a:gd name="connsiteY52" fmla="*/ 119063 h 227013"/>
                <a:gd name="connsiteX53" fmla="*/ 8087251 w 9434513"/>
                <a:gd name="connsiteY53" fmla="*/ 120650 h 227013"/>
                <a:gd name="connsiteX54" fmla="*/ 7958055 w 9434513"/>
                <a:gd name="connsiteY54" fmla="*/ 131763 h 227013"/>
                <a:gd name="connsiteX55" fmla="*/ 7834223 w 9434513"/>
                <a:gd name="connsiteY55" fmla="*/ 136526 h 227013"/>
                <a:gd name="connsiteX56" fmla="*/ 7742143 w 9434513"/>
                <a:gd name="connsiteY56" fmla="*/ 135467 h 227013"/>
                <a:gd name="connsiteX57" fmla="*/ 7690281 w 9434513"/>
                <a:gd name="connsiteY57" fmla="*/ 133351 h 227013"/>
                <a:gd name="connsiteX58" fmla="*/ 7636303 w 9434513"/>
                <a:gd name="connsiteY58" fmla="*/ 139701 h 227013"/>
                <a:gd name="connsiteX59" fmla="*/ 7507180 w 9434513"/>
                <a:gd name="connsiteY59" fmla="*/ 140230 h 227013"/>
                <a:gd name="connsiteX60" fmla="*/ 7316140 w 9434513"/>
                <a:gd name="connsiteY60" fmla="*/ 131234 h 227013"/>
                <a:gd name="connsiteX61" fmla="*/ 7237819 w 9434513"/>
                <a:gd name="connsiteY61" fmla="*/ 128588 h 227013"/>
                <a:gd name="connsiteX62" fmla="*/ 7181195 w 9434513"/>
                <a:gd name="connsiteY62" fmla="*/ 128588 h 227013"/>
                <a:gd name="connsiteX63" fmla="*/ 7093877 w 9434513"/>
                <a:gd name="connsiteY63" fmla="*/ 133880 h 227013"/>
                <a:gd name="connsiteX64" fmla="*/ 7020319 w 9434513"/>
                <a:gd name="connsiteY64" fmla="*/ 139701 h 227013"/>
                <a:gd name="connsiteX65" fmla="*/ 6946761 w 9434513"/>
                <a:gd name="connsiteY65" fmla="*/ 138642 h 227013"/>
                <a:gd name="connsiteX66" fmla="*/ 6902309 w 9434513"/>
                <a:gd name="connsiteY66" fmla="*/ 133880 h 227013"/>
                <a:gd name="connsiteX67" fmla="*/ 6919243 w 9434513"/>
                <a:gd name="connsiteY67" fmla="*/ 148696 h 227013"/>
                <a:gd name="connsiteX68" fmla="*/ 6694334 w 9434513"/>
                <a:gd name="connsiteY68" fmla="*/ 147109 h 227013"/>
                <a:gd name="connsiteX69" fmla="*/ 6557273 w 9434513"/>
                <a:gd name="connsiteY69" fmla="*/ 145521 h 227013"/>
                <a:gd name="connsiteX70" fmla="*/ 6484773 w 9434513"/>
                <a:gd name="connsiteY70" fmla="*/ 151871 h 227013"/>
                <a:gd name="connsiteX71" fmla="*/ 6432911 w 9434513"/>
                <a:gd name="connsiteY71" fmla="*/ 159809 h 227013"/>
                <a:gd name="connsiteX72" fmla="*/ 6439262 w 9434513"/>
                <a:gd name="connsiteY72" fmla="*/ 164571 h 227013"/>
                <a:gd name="connsiteX73" fmla="*/ 6176780 w 9434513"/>
                <a:gd name="connsiteY73" fmla="*/ 143405 h 227013"/>
                <a:gd name="connsiteX74" fmla="*/ 6138149 w 9434513"/>
                <a:gd name="connsiteY74" fmla="*/ 149226 h 227013"/>
                <a:gd name="connsiteX75" fmla="*/ 6088405 w 9434513"/>
                <a:gd name="connsiteY75" fmla="*/ 164042 h 227013"/>
                <a:gd name="connsiteX76" fmla="*/ 6030722 w 9434513"/>
                <a:gd name="connsiteY76" fmla="*/ 177801 h 227013"/>
                <a:gd name="connsiteX77" fmla="*/ 5921708 w 9434513"/>
                <a:gd name="connsiteY77" fmla="*/ 184151 h 227013"/>
                <a:gd name="connsiteX78" fmla="*/ 5828569 w 9434513"/>
                <a:gd name="connsiteY78" fmla="*/ 182034 h 227013"/>
                <a:gd name="connsiteX79" fmla="*/ 5703150 w 9434513"/>
                <a:gd name="connsiteY79" fmla="*/ 187326 h 227013"/>
                <a:gd name="connsiteX80" fmla="*/ 5563971 w 9434513"/>
                <a:gd name="connsiteY80" fmla="*/ 186796 h 227013"/>
                <a:gd name="connsiteX81" fmla="*/ 5466599 w 9434513"/>
                <a:gd name="connsiteY81" fmla="*/ 188384 h 227013"/>
                <a:gd name="connsiteX82" fmla="*/ 5378223 w 9434513"/>
                <a:gd name="connsiteY82" fmla="*/ 179917 h 227013"/>
                <a:gd name="connsiteX83" fmla="*/ 5447548 w 9434513"/>
                <a:gd name="connsiteY83" fmla="*/ 171451 h 227013"/>
                <a:gd name="connsiteX84" fmla="*/ 5362347 w 9434513"/>
                <a:gd name="connsiteY84" fmla="*/ 169334 h 227013"/>
                <a:gd name="connsiteX85" fmla="*/ 5215760 w 9434513"/>
                <a:gd name="connsiteY85" fmla="*/ 162455 h 227013"/>
                <a:gd name="connsiteX86" fmla="*/ 5118388 w 9434513"/>
                <a:gd name="connsiteY86" fmla="*/ 162455 h 227013"/>
                <a:gd name="connsiteX87" fmla="*/ 5072877 w 9434513"/>
                <a:gd name="connsiteY87" fmla="*/ 166159 h 227013"/>
                <a:gd name="connsiteX88" fmla="*/ 5042183 w 9434513"/>
                <a:gd name="connsiteY88" fmla="*/ 173567 h 227013"/>
                <a:gd name="connsiteX89" fmla="*/ 4965979 w 9434513"/>
                <a:gd name="connsiteY89" fmla="*/ 188384 h 227013"/>
                <a:gd name="connsiteX90" fmla="*/ 4863844 w 9434513"/>
                <a:gd name="connsiteY90" fmla="*/ 197380 h 227013"/>
                <a:gd name="connsiteX91" fmla="*/ 4725724 w 9434513"/>
                <a:gd name="connsiteY91" fmla="*/ 200555 h 227013"/>
                <a:gd name="connsiteX92" fmla="*/ 4638406 w 9434513"/>
                <a:gd name="connsiteY92" fmla="*/ 198967 h 227013"/>
                <a:gd name="connsiteX93" fmla="*/ 4557439 w 9434513"/>
                <a:gd name="connsiteY93" fmla="*/ 194205 h 227013"/>
                <a:gd name="connsiteX94" fmla="*/ 4430962 w 9434513"/>
                <a:gd name="connsiteY94" fmla="*/ 194205 h 227013"/>
                <a:gd name="connsiteX95" fmla="*/ 4323005 w 9434513"/>
                <a:gd name="connsiteY95" fmla="*/ 199497 h 227013"/>
                <a:gd name="connsiteX96" fmla="*/ 4207641 w 9434513"/>
                <a:gd name="connsiteY96" fmla="*/ 201084 h 227013"/>
                <a:gd name="connsiteX97" fmla="*/ 4138316 w 9434513"/>
                <a:gd name="connsiteY97" fmla="*/ 198967 h 227013"/>
                <a:gd name="connsiteX98" fmla="*/ 3995962 w 9434513"/>
                <a:gd name="connsiteY98" fmla="*/ 211667 h 227013"/>
                <a:gd name="connsiteX99" fmla="*/ 4016601 w 9434513"/>
                <a:gd name="connsiteY99" fmla="*/ 207434 h 227013"/>
                <a:gd name="connsiteX100" fmla="*/ 3839849 w 9434513"/>
                <a:gd name="connsiteY100" fmla="*/ 210080 h 227013"/>
                <a:gd name="connsiteX101" fmla="*/ 3631875 w 9434513"/>
                <a:gd name="connsiteY101" fmla="*/ 216959 h 227013"/>
                <a:gd name="connsiteX102" fmla="*/ 3482112 w 9434513"/>
                <a:gd name="connsiteY102" fmla="*/ 216430 h 227013"/>
                <a:gd name="connsiteX103" fmla="*/ 3392149 w 9434513"/>
                <a:gd name="connsiteY103" fmla="*/ 212726 h 227013"/>
                <a:gd name="connsiteX104" fmla="*/ 3299540 w 9434513"/>
                <a:gd name="connsiteY104" fmla="*/ 223309 h 227013"/>
                <a:gd name="connsiteX105" fmla="*/ 3138664 w 9434513"/>
                <a:gd name="connsiteY105" fmla="*/ 223309 h 227013"/>
                <a:gd name="connsiteX106" fmla="*/ 2798920 w 9434513"/>
                <a:gd name="connsiteY106" fmla="*/ 219605 h 227013"/>
                <a:gd name="connsiteX107" fmla="*/ 2630106 w 9434513"/>
                <a:gd name="connsiteY107" fmla="*/ 213255 h 227013"/>
                <a:gd name="connsiteX108" fmla="*/ 2627990 w 9434513"/>
                <a:gd name="connsiteY108" fmla="*/ 215901 h 227013"/>
                <a:gd name="connsiteX109" fmla="*/ 2612643 w 9434513"/>
                <a:gd name="connsiteY109" fmla="*/ 219605 h 227013"/>
                <a:gd name="connsiteX110" fmla="*/ 2572424 w 9434513"/>
                <a:gd name="connsiteY110" fmla="*/ 221722 h 227013"/>
                <a:gd name="connsiteX111" fmla="*/ 2447534 w 9434513"/>
                <a:gd name="connsiteY111" fmla="*/ 219605 h 227013"/>
                <a:gd name="connsiteX112" fmla="*/ 2352278 w 9434513"/>
                <a:gd name="connsiteY112" fmla="*/ 222251 h 227013"/>
                <a:gd name="connsiteX113" fmla="*/ 2286128 w 9434513"/>
                <a:gd name="connsiteY113" fmla="*/ 216430 h 227013"/>
                <a:gd name="connsiteX114" fmla="*/ 2212570 w 9434513"/>
                <a:gd name="connsiteY114" fmla="*/ 212726 h 227013"/>
                <a:gd name="connsiteX115" fmla="*/ 2102497 w 9434513"/>
                <a:gd name="connsiteY115" fmla="*/ 211138 h 227013"/>
                <a:gd name="connsiteX116" fmla="*/ 2073392 w 9434513"/>
                <a:gd name="connsiteY116" fmla="*/ 214842 h 227013"/>
                <a:gd name="connsiteX117" fmla="*/ 2008300 w 9434513"/>
                <a:gd name="connsiteY117" fmla="*/ 219605 h 227013"/>
                <a:gd name="connsiteX118" fmla="*/ 1996129 w 9434513"/>
                <a:gd name="connsiteY118" fmla="*/ 222251 h 227013"/>
                <a:gd name="connsiteX119" fmla="*/ 2011476 w 9434513"/>
                <a:gd name="connsiteY119" fmla="*/ 223838 h 227013"/>
                <a:gd name="connsiteX120" fmla="*/ 1928392 w 9434513"/>
                <a:gd name="connsiteY120" fmla="*/ 219605 h 227013"/>
                <a:gd name="connsiteX121" fmla="*/ 2018355 w 9434513"/>
                <a:gd name="connsiteY121" fmla="*/ 207434 h 227013"/>
                <a:gd name="connsiteX122" fmla="*/ 1989249 w 9434513"/>
                <a:gd name="connsiteY122" fmla="*/ 204788 h 227013"/>
                <a:gd name="connsiteX123" fmla="*/ 1891877 w 9434513"/>
                <a:gd name="connsiteY123" fmla="*/ 205847 h 227013"/>
                <a:gd name="connsiteX124" fmla="*/ 1834195 w 9434513"/>
                <a:gd name="connsiteY124" fmla="*/ 206376 h 227013"/>
                <a:gd name="connsiteX125" fmla="*/ 1820965 w 9434513"/>
                <a:gd name="connsiteY125" fmla="*/ 211667 h 227013"/>
                <a:gd name="connsiteX126" fmla="*/ 1764870 w 9434513"/>
                <a:gd name="connsiteY126" fmla="*/ 223309 h 227013"/>
                <a:gd name="connsiteX127" fmla="*/ 1699779 w 9434513"/>
                <a:gd name="connsiteY127" fmla="*/ 227013 h 227013"/>
                <a:gd name="connsiteX128" fmla="*/ 1512444 w 9434513"/>
                <a:gd name="connsiteY128" fmla="*/ 223838 h 227013"/>
                <a:gd name="connsiteX129" fmla="*/ 1529907 w 9434513"/>
                <a:gd name="connsiteY129" fmla="*/ 216430 h 227013"/>
                <a:gd name="connsiteX130" fmla="*/ 1373794 w 9434513"/>
                <a:gd name="connsiteY130" fmla="*/ 218017 h 227013"/>
                <a:gd name="connsiteX131" fmla="*/ 1323520 w 9434513"/>
                <a:gd name="connsiteY131" fmla="*/ 197380 h 227013"/>
                <a:gd name="connsiteX132" fmla="*/ 1262663 w 9434513"/>
                <a:gd name="connsiteY132" fmla="*/ 201084 h 227013"/>
                <a:gd name="connsiteX133" fmla="*/ 1149944 w 9434513"/>
                <a:gd name="connsiteY133" fmla="*/ 197380 h 227013"/>
                <a:gd name="connsiteX134" fmla="*/ 1041459 w 9434513"/>
                <a:gd name="connsiteY134" fmla="*/ 188913 h 227013"/>
                <a:gd name="connsiteX135" fmla="*/ 928740 w 9434513"/>
                <a:gd name="connsiteY135" fmla="*/ 185209 h 227013"/>
                <a:gd name="connsiteX136" fmla="*/ 867882 w 9434513"/>
                <a:gd name="connsiteY136" fmla="*/ 189971 h 227013"/>
                <a:gd name="connsiteX137" fmla="*/ 975309 w 9434513"/>
                <a:gd name="connsiteY137" fmla="*/ 169334 h 227013"/>
                <a:gd name="connsiteX138" fmla="*/ 928740 w 9434513"/>
                <a:gd name="connsiteY138" fmla="*/ 166159 h 227013"/>
                <a:gd name="connsiteX139" fmla="*/ 831368 w 9434513"/>
                <a:gd name="connsiteY139" fmla="*/ 166688 h 227013"/>
                <a:gd name="connsiteX140" fmla="*/ 788503 w 9434513"/>
                <a:gd name="connsiteY140" fmla="*/ 166159 h 227013"/>
                <a:gd name="connsiteX141" fmla="*/ 757280 w 9434513"/>
                <a:gd name="connsiteY141" fmla="*/ 168276 h 227013"/>
                <a:gd name="connsiteX142" fmla="*/ 741404 w 9434513"/>
                <a:gd name="connsiteY142" fmla="*/ 171451 h 227013"/>
                <a:gd name="connsiteX143" fmla="*/ 743521 w 9434513"/>
                <a:gd name="connsiteY143" fmla="*/ 173038 h 227013"/>
                <a:gd name="connsiteX144" fmla="*/ 774744 w 9434513"/>
                <a:gd name="connsiteY144" fmla="*/ 177801 h 227013"/>
                <a:gd name="connsiteX145" fmla="*/ 804379 w 9434513"/>
                <a:gd name="connsiteY145" fmla="*/ 180446 h 227013"/>
                <a:gd name="connsiteX146" fmla="*/ 668904 w 9434513"/>
                <a:gd name="connsiteY146" fmla="*/ 176742 h 227013"/>
                <a:gd name="connsiteX147" fmla="*/ 631331 w 9434513"/>
                <a:gd name="connsiteY147" fmla="*/ 184151 h 227013"/>
                <a:gd name="connsiteX148" fmla="*/ 601167 w 9434513"/>
                <a:gd name="connsiteY148" fmla="*/ 193676 h 227013"/>
                <a:gd name="connsiteX149" fmla="*/ 603284 w 9434513"/>
                <a:gd name="connsiteY149" fmla="*/ 197380 h 227013"/>
                <a:gd name="connsiteX150" fmla="*/ 630802 w 9434513"/>
                <a:gd name="connsiteY150" fmla="*/ 202672 h 227013"/>
                <a:gd name="connsiteX151" fmla="*/ 675784 w 9434513"/>
                <a:gd name="connsiteY151" fmla="*/ 205847 h 227013"/>
                <a:gd name="connsiteX152" fmla="*/ 413832 w 9434513"/>
                <a:gd name="connsiteY152" fmla="*/ 205847 h 227013"/>
                <a:gd name="connsiteX153" fmla="*/ 412244 w 9434513"/>
                <a:gd name="connsiteY153" fmla="*/ 204259 h 227013"/>
                <a:gd name="connsiteX154" fmla="*/ 416478 w 9434513"/>
                <a:gd name="connsiteY154" fmla="*/ 200555 h 227013"/>
                <a:gd name="connsiteX155" fmla="*/ 433412 w 9434513"/>
                <a:gd name="connsiteY155" fmla="*/ 195792 h 227013"/>
                <a:gd name="connsiteX156" fmla="*/ 459872 w 9434513"/>
                <a:gd name="connsiteY156" fmla="*/ 188913 h 227013"/>
                <a:gd name="connsiteX157" fmla="*/ 469927 w 9434513"/>
                <a:gd name="connsiteY157" fmla="*/ 184151 h 227013"/>
                <a:gd name="connsiteX158" fmla="*/ 466752 w 9434513"/>
                <a:gd name="connsiteY158" fmla="*/ 180446 h 227013"/>
                <a:gd name="connsiteX159" fmla="*/ 460930 w 9434513"/>
                <a:gd name="connsiteY159" fmla="*/ 178859 h 227013"/>
                <a:gd name="connsiteX160" fmla="*/ 533430 w 9434513"/>
                <a:gd name="connsiteY160" fmla="*/ 173567 h 227013"/>
                <a:gd name="connsiteX161" fmla="*/ 445054 w 9434513"/>
                <a:gd name="connsiteY161" fmla="*/ 165101 h 227013"/>
                <a:gd name="connsiteX162" fmla="*/ 551423 w 9434513"/>
                <a:gd name="connsiteY162" fmla="*/ 155576 h 227013"/>
                <a:gd name="connsiteX163" fmla="*/ 666788 w 9434513"/>
                <a:gd name="connsiteY163" fmla="*/ 147109 h 227013"/>
                <a:gd name="connsiteX164" fmla="*/ 771039 w 9434513"/>
                <a:gd name="connsiteY164" fmla="*/ 147109 h 227013"/>
                <a:gd name="connsiteX165" fmla="*/ 847244 w 9434513"/>
                <a:gd name="connsiteY165" fmla="*/ 149226 h 227013"/>
                <a:gd name="connsiteX166" fmla="*/ 802262 w 9434513"/>
                <a:gd name="connsiteY166" fmla="*/ 141817 h 227013"/>
                <a:gd name="connsiteX167" fmla="*/ 708594 w 9434513"/>
                <a:gd name="connsiteY167" fmla="*/ 132821 h 227013"/>
                <a:gd name="connsiteX168" fmla="*/ 559890 w 9434513"/>
                <a:gd name="connsiteY168" fmla="*/ 127001 h 227013"/>
                <a:gd name="connsiteX169" fmla="*/ 345036 w 9434513"/>
                <a:gd name="connsiteY169" fmla="*/ 129646 h 227013"/>
                <a:gd name="connsiteX170" fmla="*/ 175164 w 9434513"/>
                <a:gd name="connsiteY170" fmla="*/ 129646 h 227013"/>
                <a:gd name="connsiteX171" fmla="*/ 58212 w 9434513"/>
                <a:gd name="connsiteY171" fmla="*/ 125942 h 227013"/>
                <a:gd name="connsiteX172" fmla="*/ 0 w 9434513"/>
                <a:gd name="connsiteY172" fmla="*/ 121709 h 227013"/>
                <a:gd name="connsiteX173" fmla="*/ 7247 w 9434513"/>
                <a:gd name="connsiteY173" fmla="*/ 120650 h 227013"/>
                <a:gd name="connsiteX174" fmla="*/ 47099 w 9434513"/>
                <a:gd name="connsiteY174" fmla="*/ 114830 h 227013"/>
                <a:gd name="connsiteX175" fmla="*/ 192628 w 9434513"/>
                <a:gd name="connsiteY175" fmla="*/ 100013 h 227013"/>
                <a:gd name="connsiteX176" fmla="*/ 376788 w 9434513"/>
                <a:gd name="connsiteY176" fmla="*/ 89430 h 227013"/>
                <a:gd name="connsiteX177" fmla="*/ 528138 w 9434513"/>
                <a:gd name="connsiteY177" fmla="*/ 87842 h 227013"/>
                <a:gd name="connsiteX178" fmla="*/ 627627 w 9434513"/>
                <a:gd name="connsiteY178" fmla="*/ 90488 h 227013"/>
                <a:gd name="connsiteX179" fmla="*/ 676313 w 9434513"/>
                <a:gd name="connsiteY179" fmla="*/ 93663 h 227013"/>
                <a:gd name="connsiteX180" fmla="*/ 743521 w 9434513"/>
                <a:gd name="connsiteY180" fmla="*/ 98955 h 227013"/>
                <a:gd name="connsiteX181" fmla="*/ 884287 w 9434513"/>
                <a:gd name="connsiteY181" fmla="*/ 103717 h 227013"/>
                <a:gd name="connsiteX182" fmla="*/ 1109196 w 9434513"/>
                <a:gd name="connsiteY182" fmla="*/ 104246 h 227013"/>
                <a:gd name="connsiteX183" fmla="*/ 1264780 w 9434513"/>
                <a:gd name="connsiteY183" fmla="*/ 102130 h 227013"/>
                <a:gd name="connsiteX184" fmla="*/ 1383849 w 9434513"/>
                <a:gd name="connsiteY184" fmla="*/ 96838 h 227013"/>
                <a:gd name="connsiteX185" fmla="*/ 1550546 w 9434513"/>
                <a:gd name="connsiteY185" fmla="*/ 96838 h 227013"/>
                <a:gd name="connsiteX186" fmla="*/ 1628867 w 9434513"/>
                <a:gd name="connsiteY186" fmla="*/ 98955 h 227013"/>
                <a:gd name="connsiteX187" fmla="*/ 1637334 w 9434513"/>
                <a:gd name="connsiteY187" fmla="*/ 105834 h 227013"/>
                <a:gd name="connsiteX188" fmla="*/ 1764870 w 9434513"/>
                <a:gd name="connsiteY188" fmla="*/ 102130 h 227013"/>
                <a:gd name="connsiteX189" fmla="*/ 2016239 w 9434513"/>
                <a:gd name="connsiteY189" fmla="*/ 101600 h 227013"/>
                <a:gd name="connsiteX190" fmla="*/ 2099851 w 9434513"/>
                <a:gd name="connsiteY190" fmla="*/ 106892 h 227013"/>
                <a:gd name="connsiteX191" fmla="*/ 2121549 w 9434513"/>
                <a:gd name="connsiteY191" fmla="*/ 111125 h 227013"/>
                <a:gd name="connsiteX192" fmla="*/ 2125782 w 9434513"/>
                <a:gd name="connsiteY192" fmla="*/ 115888 h 227013"/>
                <a:gd name="connsiteX193" fmla="*/ 2125253 w 9434513"/>
                <a:gd name="connsiteY193" fmla="*/ 118005 h 227013"/>
                <a:gd name="connsiteX194" fmla="*/ 2236384 w 9434513"/>
                <a:gd name="connsiteY194" fmla="*/ 111125 h 227013"/>
                <a:gd name="connsiteX195" fmla="*/ 2484048 w 9434513"/>
                <a:gd name="connsiteY195" fmla="*/ 106892 h 227013"/>
                <a:gd name="connsiteX196" fmla="*/ 2744413 w 9434513"/>
                <a:gd name="connsiteY196" fmla="*/ 105834 h 227013"/>
                <a:gd name="connsiteX197" fmla="*/ 3001602 w 9434513"/>
                <a:gd name="connsiteY197" fmla="*/ 101600 h 227013"/>
                <a:gd name="connsiteX198" fmla="*/ 3122788 w 9434513"/>
                <a:gd name="connsiteY198" fmla="*/ 94721 h 227013"/>
                <a:gd name="connsiteX199" fmla="*/ 3146073 w 9434513"/>
                <a:gd name="connsiteY199" fmla="*/ 96838 h 227013"/>
                <a:gd name="connsiteX200" fmla="*/ 3159302 w 9434513"/>
                <a:gd name="connsiteY200" fmla="*/ 98955 h 227013"/>
                <a:gd name="connsiteX201" fmla="*/ 3158244 w 9434513"/>
                <a:gd name="connsiteY201" fmla="*/ 101600 h 227013"/>
                <a:gd name="connsiteX202" fmla="*/ 3131255 w 9434513"/>
                <a:gd name="connsiteY202" fmla="*/ 104246 h 227013"/>
                <a:gd name="connsiteX203" fmla="*/ 3042879 w 9434513"/>
                <a:gd name="connsiteY203" fmla="*/ 109009 h 227013"/>
                <a:gd name="connsiteX204" fmla="*/ 2991547 w 9434513"/>
                <a:gd name="connsiteY204" fmla="*/ 112713 h 227013"/>
                <a:gd name="connsiteX205" fmla="*/ 2982551 w 9434513"/>
                <a:gd name="connsiteY205" fmla="*/ 114830 h 227013"/>
                <a:gd name="connsiteX206" fmla="*/ 2991018 w 9434513"/>
                <a:gd name="connsiteY206" fmla="*/ 116417 h 227013"/>
                <a:gd name="connsiteX207" fmla="*/ 2933865 w 9434513"/>
                <a:gd name="connsiteY207" fmla="*/ 115888 h 227013"/>
                <a:gd name="connsiteX208" fmla="*/ 2859571 w 9434513"/>
                <a:gd name="connsiteY208" fmla="*/ 120650 h 227013"/>
                <a:gd name="connsiteX209" fmla="*/ 2851310 w 9434513"/>
                <a:gd name="connsiteY209" fmla="*/ 121180 h 227013"/>
                <a:gd name="connsiteX210" fmla="*/ 2782515 w 9434513"/>
                <a:gd name="connsiteY210" fmla="*/ 130176 h 227013"/>
                <a:gd name="connsiteX211" fmla="*/ 2703664 w 9434513"/>
                <a:gd name="connsiteY211" fmla="*/ 138113 h 227013"/>
                <a:gd name="connsiteX212" fmla="*/ 2649157 w 9434513"/>
                <a:gd name="connsiteY212" fmla="*/ 139701 h 227013"/>
                <a:gd name="connsiteX213" fmla="*/ 2679322 w 9434513"/>
                <a:gd name="connsiteY213" fmla="*/ 143405 h 227013"/>
                <a:gd name="connsiteX214" fmla="*/ 2767697 w 9434513"/>
                <a:gd name="connsiteY214" fmla="*/ 145521 h 227013"/>
                <a:gd name="connsiteX215" fmla="*/ 2929631 w 9434513"/>
                <a:gd name="connsiteY215" fmla="*/ 143405 h 227013"/>
                <a:gd name="connsiteX216" fmla="*/ 3024357 w 9434513"/>
                <a:gd name="connsiteY216" fmla="*/ 144992 h 227013"/>
                <a:gd name="connsiteX217" fmla="*/ 3082040 w 9434513"/>
                <a:gd name="connsiteY217" fmla="*/ 141817 h 227013"/>
                <a:gd name="connsiteX218" fmla="*/ 3141839 w 9434513"/>
                <a:gd name="connsiteY218" fmla="*/ 131763 h 227013"/>
                <a:gd name="connsiteX219" fmla="*/ 3179941 w 9434513"/>
                <a:gd name="connsiteY219" fmla="*/ 121709 h 227013"/>
                <a:gd name="connsiteX220" fmla="*/ 3198996 w 9434513"/>
                <a:gd name="connsiteY220" fmla="*/ 120650 h 227013"/>
                <a:gd name="connsiteX221" fmla="*/ 3246620 w 9434513"/>
                <a:gd name="connsiteY221" fmla="*/ 118005 h 227013"/>
                <a:gd name="connsiteX222" fmla="*/ 3299974 w 9434513"/>
                <a:gd name="connsiteY222" fmla="*/ 120650 h 227013"/>
                <a:gd name="connsiteX223" fmla="*/ 3310653 w 9434513"/>
                <a:gd name="connsiteY223" fmla="*/ 121180 h 227013"/>
                <a:gd name="connsiteX224" fmla="*/ 3318735 w 9434513"/>
                <a:gd name="connsiteY224" fmla="*/ 120650 h 227013"/>
                <a:gd name="connsiteX225" fmla="*/ 3464120 w 9434513"/>
                <a:gd name="connsiteY225" fmla="*/ 111125 h 227013"/>
                <a:gd name="connsiteX226" fmla="*/ 3707021 w 9434513"/>
                <a:gd name="connsiteY226" fmla="*/ 96838 h 227013"/>
                <a:gd name="connsiteX227" fmla="*/ 3863134 w 9434513"/>
                <a:gd name="connsiteY227" fmla="*/ 92075 h 227013"/>
                <a:gd name="connsiteX228" fmla="*/ 3936692 w 9434513"/>
                <a:gd name="connsiteY228" fmla="*/ 93663 h 227013"/>
                <a:gd name="connsiteX229" fmla="*/ 3992258 w 9434513"/>
                <a:gd name="connsiteY229" fmla="*/ 98955 h 227013"/>
                <a:gd name="connsiteX230" fmla="*/ 4143079 w 9434513"/>
                <a:gd name="connsiteY230" fmla="*/ 101600 h 227013"/>
                <a:gd name="connsiteX231" fmla="*/ 4204995 w 9434513"/>
                <a:gd name="connsiteY231" fmla="*/ 98425 h 227013"/>
                <a:gd name="connsiteX232" fmla="*/ 4219812 w 9434513"/>
                <a:gd name="connsiteY232" fmla="*/ 88371 h 227013"/>
                <a:gd name="connsiteX233" fmla="*/ 4300250 w 9434513"/>
                <a:gd name="connsiteY233" fmla="*/ 92075 h 227013"/>
                <a:gd name="connsiteX234" fmla="*/ 4417202 w 9434513"/>
                <a:gd name="connsiteY234" fmla="*/ 98425 h 227013"/>
                <a:gd name="connsiteX235" fmla="*/ 4498699 w 9434513"/>
                <a:gd name="connsiteY235" fmla="*/ 98425 h 227013"/>
                <a:gd name="connsiteX236" fmla="*/ 4543151 w 9434513"/>
                <a:gd name="connsiteY236" fmla="*/ 94721 h 227013"/>
                <a:gd name="connsiteX237" fmla="*/ 4612476 w 9434513"/>
                <a:gd name="connsiteY237" fmla="*/ 86784 h 227013"/>
                <a:gd name="connsiteX238" fmla="*/ 4633115 w 9434513"/>
                <a:gd name="connsiteY238" fmla="*/ 91546 h 227013"/>
                <a:gd name="connsiteX239" fmla="*/ 4680213 w 9434513"/>
                <a:gd name="connsiteY239" fmla="*/ 95780 h 227013"/>
                <a:gd name="connsiteX240" fmla="*/ 4758534 w 9434513"/>
                <a:gd name="connsiteY240" fmla="*/ 96838 h 227013"/>
                <a:gd name="connsiteX241" fmla="*/ 4880778 w 9434513"/>
                <a:gd name="connsiteY241" fmla="*/ 91546 h 227013"/>
                <a:gd name="connsiteX242" fmla="*/ 5014665 w 9434513"/>
                <a:gd name="connsiteY242" fmla="*/ 86255 h 227013"/>
                <a:gd name="connsiteX243" fmla="*/ 5085577 w 9434513"/>
                <a:gd name="connsiteY243" fmla="*/ 87842 h 227013"/>
                <a:gd name="connsiteX244" fmla="*/ 5078698 w 9434513"/>
                <a:gd name="connsiteY244" fmla="*/ 88371 h 227013"/>
                <a:gd name="connsiteX245" fmla="*/ 5076581 w 9434513"/>
                <a:gd name="connsiteY245" fmla="*/ 89959 h 227013"/>
                <a:gd name="connsiteX246" fmla="*/ 5094045 w 9434513"/>
                <a:gd name="connsiteY246" fmla="*/ 93134 h 227013"/>
                <a:gd name="connsiteX247" fmla="*/ 5170778 w 9434513"/>
                <a:gd name="connsiteY247" fmla="*/ 98425 h 227013"/>
                <a:gd name="connsiteX248" fmla="*/ 5208880 w 9434513"/>
                <a:gd name="connsiteY248" fmla="*/ 102659 h 227013"/>
                <a:gd name="connsiteX249" fmla="*/ 5207822 w 9434513"/>
                <a:gd name="connsiteY249" fmla="*/ 100542 h 227013"/>
                <a:gd name="connsiteX250" fmla="*/ 5219993 w 9434513"/>
                <a:gd name="connsiteY250" fmla="*/ 95780 h 227013"/>
                <a:gd name="connsiteX251" fmla="*/ 5256508 w 9434513"/>
                <a:gd name="connsiteY251" fmla="*/ 92075 h 227013"/>
                <a:gd name="connsiteX252" fmla="*/ 5305723 w 9434513"/>
                <a:gd name="connsiteY252" fmla="*/ 88371 h 227013"/>
                <a:gd name="connsiteX253" fmla="*/ 5303606 w 9434513"/>
                <a:gd name="connsiteY253" fmla="*/ 83080 h 227013"/>
                <a:gd name="connsiteX254" fmla="*/ 5260212 w 9434513"/>
                <a:gd name="connsiteY254" fmla="*/ 78317 h 227013"/>
                <a:gd name="connsiteX255" fmla="*/ 5341179 w 9434513"/>
                <a:gd name="connsiteY255" fmla="*/ 81492 h 227013"/>
                <a:gd name="connsiteX256" fmla="*/ 5478241 w 9434513"/>
                <a:gd name="connsiteY256" fmla="*/ 77788 h 227013"/>
                <a:gd name="connsiteX257" fmla="*/ 5603131 w 9434513"/>
                <a:gd name="connsiteY257" fmla="*/ 70909 h 227013"/>
                <a:gd name="connsiteX258" fmla="*/ 5734372 w 9434513"/>
                <a:gd name="connsiteY258" fmla="*/ 70380 h 227013"/>
                <a:gd name="connsiteX259" fmla="*/ 5808989 w 9434513"/>
                <a:gd name="connsiteY259" fmla="*/ 75671 h 227013"/>
                <a:gd name="connsiteX260" fmla="*/ 5893660 w 9434513"/>
                <a:gd name="connsiteY260" fmla="*/ 57680 h 227013"/>
                <a:gd name="connsiteX261" fmla="*/ 5948168 w 9434513"/>
                <a:gd name="connsiteY261" fmla="*/ 57150 h 227013"/>
                <a:gd name="connsiteX262" fmla="*/ 6045010 w 9434513"/>
                <a:gd name="connsiteY262" fmla="*/ 64559 h 227013"/>
                <a:gd name="connsiteX263" fmla="*/ 6089463 w 9434513"/>
                <a:gd name="connsiteY263" fmla="*/ 67734 h 227013"/>
                <a:gd name="connsiteX264" fmla="*/ 6030722 w 9434513"/>
                <a:gd name="connsiteY264" fmla="*/ 85196 h 227013"/>
                <a:gd name="connsiteX265" fmla="*/ 6088405 w 9434513"/>
                <a:gd name="connsiteY265" fmla="*/ 83080 h 227013"/>
                <a:gd name="connsiteX266" fmla="*/ 6156142 w 9434513"/>
                <a:gd name="connsiteY266" fmla="*/ 85196 h 227013"/>
                <a:gd name="connsiteX267" fmla="*/ 6208003 w 9434513"/>
                <a:gd name="connsiteY267" fmla="*/ 91546 h 227013"/>
                <a:gd name="connsiteX268" fmla="*/ 6288970 w 9434513"/>
                <a:gd name="connsiteY268" fmla="*/ 96838 h 227013"/>
                <a:gd name="connsiteX269" fmla="*/ 6358824 w 9434513"/>
                <a:gd name="connsiteY269" fmla="*/ 96838 h 227013"/>
                <a:gd name="connsiteX270" fmla="*/ 6321780 w 9434513"/>
                <a:gd name="connsiteY270" fmla="*/ 93134 h 227013"/>
                <a:gd name="connsiteX271" fmla="*/ 6304317 w 9434513"/>
                <a:gd name="connsiteY271" fmla="*/ 86255 h 227013"/>
                <a:gd name="connsiteX272" fmla="*/ 6309609 w 9434513"/>
                <a:gd name="connsiteY272" fmla="*/ 80963 h 227013"/>
                <a:gd name="connsiteX273" fmla="*/ 6340831 w 9434513"/>
                <a:gd name="connsiteY273" fmla="*/ 73025 h 227013"/>
                <a:gd name="connsiteX274" fmla="*/ 6422327 w 9434513"/>
                <a:gd name="connsiteY274" fmla="*/ 64559 h 227013"/>
                <a:gd name="connsiteX275" fmla="*/ 6476306 w 9434513"/>
                <a:gd name="connsiteY275" fmla="*/ 61913 h 227013"/>
                <a:gd name="connsiteX276" fmla="*/ 6520758 w 9434513"/>
                <a:gd name="connsiteY276" fmla="*/ 56621 h 227013"/>
                <a:gd name="connsiteX277" fmla="*/ 6625539 w 9434513"/>
                <a:gd name="connsiteY277" fmla="*/ 51859 h 227013"/>
                <a:gd name="connsiteX278" fmla="*/ 6805466 w 9434513"/>
                <a:gd name="connsiteY278" fmla="*/ 53446 h 227013"/>
                <a:gd name="connsiteX279" fmla="*/ 7049954 w 9434513"/>
                <a:gd name="connsiteY279" fmla="*/ 59267 h 227013"/>
                <a:gd name="connsiteX280" fmla="*/ 7198129 w 9434513"/>
                <a:gd name="connsiteY280" fmla="*/ 56621 h 227013"/>
                <a:gd name="connsiteX281" fmla="*/ 7252107 w 9434513"/>
                <a:gd name="connsiteY281" fmla="*/ 49742 h 227013"/>
                <a:gd name="connsiteX282" fmla="*/ 7278567 w 9434513"/>
                <a:gd name="connsiteY282" fmla="*/ 41805 h 227013"/>
                <a:gd name="connsiteX283" fmla="*/ 7289680 w 9434513"/>
                <a:gd name="connsiteY283" fmla="*/ 37571 h 227013"/>
                <a:gd name="connsiteX284" fmla="*/ 7399753 w 9434513"/>
                <a:gd name="connsiteY284" fmla="*/ 41275 h 227013"/>
                <a:gd name="connsiteX285" fmla="*/ 7605081 w 9434513"/>
                <a:gd name="connsiteY285" fmla="*/ 42863 h 227013"/>
                <a:gd name="connsiteX286" fmla="*/ 7904607 w 9434513"/>
                <a:gd name="connsiteY286" fmla="*/ 38629 h 227013"/>
                <a:gd name="connsiteX287" fmla="*/ 8129515 w 9434513"/>
                <a:gd name="connsiteY287" fmla="*/ 36513 h 227013"/>
                <a:gd name="connsiteX288" fmla="*/ 8194606 w 9434513"/>
                <a:gd name="connsiteY288" fmla="*/ 38100 h 227013"/>
                <a:gd name="connsiteX289" fmla="*/ 8312087 w 9434513"/>
                <a:gd name="connsiteY289" fmla="*/ 37571 h 227013"/>
                <a:gd name="connsiteX290" fmla="*/ 8471376 w 9434513"/>
                <a:gd name="connsiteY290" fmla="*/ 29104 h 227013"/>
                <a:gd name="connsiteX291" fmla="*/ 8666649 w 9434513"/>
                <a:gd name="connsiteY291" fmla="*/ 15346 h 227013"/>
                <a:gd name="connsiteX292" fmla="*/ 8821704 w 9434513"/>
                <a:gd name="connsiteY292" fmla="*/ 10584 h 227013"/>
                <a:gd name="connsiteX293" fmla="*/ 8937068 w 9434513"/>
                <a:gd name="connsiteY293" fmla="*/ 13229 h 227013"/>
                <a:gd name="connsiteX294" fmla="*/ 8999514 w 9434513"/>
                <a:gd name="connsiteY294" fmla="*/ 16934 h 227013"/>
                <a:gd name="connsiteX295" fmla="*/ 9100061 w 9434513"/>
                <a:gd name="connsiteY295" fmla="*/ 6350 h 22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9434513" h="227013">
                  <a:moveTo>
                    <a:pt x="9215955" y="0"/>
                  </a:moveTo>
                  <a:lnTo>
                    <a:pt x="9256174" y="10054"/>
                  </a:lnTo>
                  <a:lnTo>
                    <a:pt x="9327086" y="31221"/>
                  </a:lnTo>
                  <a:lnTo>
                    <a:pt x="9384239" y="53446"/>
                  </a:lnTo>
                  <a:lnTo>
                    <a:pt x="9423929" y="75671"/>
                  </a:lnTo>
                  <a:lnTo>
                    <a:pt x="9434513" y="86255"/>
                  </a:lnTo>
                  <a:lnTo>
                    <a:pt x="9427633" y="85196"/>
                  </a:lnTo>
                  <a:lnTo>
                    <a:pt x="9420225" y="83609"/>
                  </a:lnTo>
                  <a:lnTo>
                    <a:pt x="9417050" y="86784"/>
                  </a:lnTo>
                  <a:lnTo>
                    <a:pt x="9399057" y="90488"/>
                  </a:lnTo>
                  <a:lnTo>
                    <a:pt x="9349312" y="93134"/>
                  </a:lnTo>
                  <a:lnTo>
                    <a:pt x="9211192" y="90488"/>
                  </a:lnTo>
                  <a:lnTo>
                    <a:pt x="9139751" y="91546"/>
                  </a:lnTo>
                  <a:lnTo>
                    <a:pt x="9142926" y="90488"/>
                  </a:lnTo>
                  <a:lnTo>
                    <a:pt x="9144513" y="89430"/>
                  </a:lnTo>
                  <a:lnTo>
                    <a:pt x="9136575" y="86784"/>
                  </a:lnTo>
                  <a:lnTo>
                    <a:pt x="9101648" y="83609"/>
                  </a:lnTo>
                  <a:lnTo>
                    <a:pt x="9076247" y="82550"/>
                  </a:lnTo>
                  <a:lnTo>
                    <a:pt x="9034441" y="83609"/>
                  </a:lnTo>
                  <a:lnTo>
                    <a:pt x="8985754" y="89959"/>
                  </a:lnTo>
                  <a:lnTo>
                    <a:pt x="8947652" y="95250"/>
                  </a:lnTo>
                  <a:lnTo>
                    <a:pt x="8883620" y="96838"/>
                  </a:lnTo>
                  <a:lnTo>
                    <a:pt x="8827525" y="94721"/>
                  </a:lnTo>
                  <a:lnTo>
                    <a:pt x="8804240" y="96838"/>
                  </a:lnTo>
                  <a:lnTo>
                    <a:pt x="8779368" y="102130"/>
                  </a:lnTo>
                  <a:lnTo>
                    <a:pt x="8778309" y="104246"/>
                  </a:lnTo>
                  <a:lnTo>
                    <a:pt x="8791539" y="106892"/>
                  </a:lnTo>
                  <a:lnTo>
                    <a:pt x="8817999" y="109009"/>
                  </a:lnTo>
                  <a:lnTo>
                    <a:pt x="8745499" y="114300"/>
                  </a:lnTo>
                  <a:lnTo>
                    <a:pt x="8798948" y="118005"/>
                  </a:lnTo>
                  <a:lnTo>
                    <a:pt x="8937068" y="117476"/>
                  </a:lnTo>
                  <a:lnTo>
                    <a:pt x="8985225" y="116417"/>
                  </a:lnTo>
                  <a:lnTo>
                    <a:pt x="8979933" y="112184"/>
                  </a:lnTo>
                  <a:lnTo>
                    <a:pt x="9061959" y="114300"/>
                  </a:lnTo>
                  <a:lnTo>
                    <a:pt x="9138163" y="112713"/>
                  </a:lnTo>
                  <a:lnTo>
                    <a:pt x="9086159" y="120650"/>
                  </a:lnTo>
                  <a:lnTo>
                    <a:pt x="8937068" y="143405"/>
                  </a:lnTo>
                  <a:lnTo>
                    <a:pt x="8907963" y="137055"/>
                  </a:lnTo>
                  <a:lnTo>
                    <a:pt x="8838109" y="131234"/>
                  </a:lnTo>
                  <a:lnTo>
                    <a:pt x="8722215" y="128059"/>
                  </a:lnTo>
                  <a:lnTo>
                    <a:pt x="8651832" y="124355"/>
                  </a:lnTo>
                  <a:lnTo>
                    <a:pt x="8646010" y="140759"/>
                  </a:lnTo>
                  <a:lnTo>
                    <a:pt x="8598776" y="120650"/>
                  </a:lnTo>
                  <a:lnTo>
                    <a:pt x="8592562" y="118005"/>
                  </a:lnTo>
                  <a:lnTo>
                    <a:pt x="8618492" y="117476"/>
                  </a:lnTo>
                  <a:lnTo>
                    <a:pt x="8612142" y="113771"/>
                  </a:lnTo>
                  <a:lnTo>
                    <a:pt x="8595737" y="109009"/>
                  </a:lnTo>
                  <a:lnTo>
                    <a:pt x="8558164" y="106892"/>
                  </a:lnTo>
                  <a:lnTo>
                    <a:pt x="8488310" y="109538"/>
                  </a:lnTo>
                  <a:lnTo>
                    <a:pt x="8397288" y="111125"/>
                  </a:lnTo>
                  <a:lnTo>
                    <a:pt x="8344897" y="108480"/>
                  </a:lnTo>
                  <a:lnTo>
                    <a:pt x="8258109" y="109009"/>
                  </a:lnTo>
                  <a:lnTo>
                    <a:pt x="8105701" y="119063"/>
                  </a:lnTo>
                  <a:lnTo>
                    <a:pt x="8087251" y="120650"/>
                  </a:lnTo>
                  <a:lnTo>
                    <a:pt x="7958055" y="131763"/>
                  </a:lnTo>
                  <a:lnTo>
                    <a:pt x="7834223" y="136526"/>
                  </a:lnTo>
                  <a:lnTo>
                    <a:pt x="7742143" y="135467"/>
                  </a:lnTo>
                  <a:lnTo>
                    <a:pt x="7690281" y="133351"/>
                  </a:lnTo>
                  <a:lnTo>
                    <a:pt x="7636303" y="139701"/>
                  </a:lnTo>
                  <a:lnTo>
                    <a:pt x="7507180" y="140230"/>
                  </a:lnTo>
                  <a:lnTo>
                    <a:pt x="7316140" y="131234"/>
                  </a:lnTo>
                  <a:lnTo>
                    <a:pt x="7237819" y="128588"/>
                  </a:lnTo>
                  <a:lnTo>
                    <a:pt x="7181195" y="128588"/>
                  </a:lnTo>
                  <a:lnTo>
                    <a:pt x="7093877" y="133880"/>
                  </a:lnTo>
                  <a:lnTo>
                    <a:pt x="7020319" y="139701"/>
                  </a:lnTo>
                  <a:lnTo>
                    <a:pt x="6946761" y="138642"/>
                  </a:lnTo>
                  <a:lnTo>
                    <a:pt x="6902309" y="133880"/>
                  </a:lnTo>
                  <a:lnTo>
                    <a:pt x="6919243" y="148696"/>
                  </a:lnTo>
                  <a:lnTo>
                    <a:pt x="6694334" y="147109"/>
                  </a:lnTo>
                  <a:lnTo>
                    <a:pt x="6557273" y="145521"/>
                  </a:lnTo>
                  <a:lnTo>
                    <a:pt x="6484773" y="151871"/>
                  </a:lnTo>
                  <a:lnTo>
                    <a:pt x="6432911" y="159809"/>
                  </a:lnTo>
                  <a:lnTo>
                    <a:pt x="6439262" y="164571"/>
                  </a:lnTo>
                  <a:lnTo>
                    <a:pt x="6176780" y="143405"/>
                  </a:lnTo>
                  <a:lnTo>
                    <a:pt x="6138149" y="149226"/>
                  </a:lnTo>
                  <a:lnTo>
                    <a:pt x="6088405" y="164042"/>
                  </a:lnTo>
                  <a:lnTo>
                    <a:pt x="6030722" y="177801"/>
                  </a:lnTo>
                  <a:lnTo>
                    <a:pt x="5921708" y="184151"/>
                  </a:lnTo>
                  <a:lnTo>
                    <a:pt x="5828569" y="182034"/>
                  </a:lnTo>
                  <a:lnTo>
                    <a:pt x="5703150" y="187326"/>
                  </a:lnTo>
                  <a:lnTo>
                    <a:pt x="5563971" y="186796"/>
                  </a:lnTo>
                  <a:lnTo>
                    <a:pt x="5466599" y="188384"/>
                  </a:lnTo>
                  <a:lnTo>
                    <a:pt x="5378223" y="179917"/>
                  </a:lnTo>
                  <a:lnTo>
                    <a:pt x="5447548" y="171451"/>
                  </a:lnTo>
                  <a:lnTo>
                    <a:pt x="5362347" y="169334"/>
                  </a:lnTo>
                  <a:lnTo>
                    <a:pt x="5215760" y="162455"/>
                  </a:lnTo>
                  <a:lnTo>
                    <a:pt x="5118388" y="162455"/>
                  </a:lnTo>
                  <a:lnTo>
                    <a:pt x="5072877" y="166159"/>
                  </a:lnTo>
                  <a:lnTo>
                    <a:pt x="5042183" y="173567"/>
                  </a:lnTo>
                  <a:lnTo>
                    <a:pt x="4965979" y="188384"/>
                  </a:lnTo>
                  <a:lnTo>
                    <a:pt x="4863844" y="197380"/>
                  </a:lnTo>
                  <a:lnTo>
                    <a:pt x="4725724" y="200555"/>
                  </a:lnTo>
                  <a:lnTo>
                    <a:pt x="4638406" y="198967"/>
                  </a:lnTo>
                  <a:lnTo>
                    <a:pt x="4557439" y="194205"/>
                  </a:lnTo>
                  <a:lnTo>
                    <a:pt x="4430962" y="194205"/>
                  </a:lnTo>
                  <a:lnTo>
                    <a:pt x="4323005" y="199497"/>
                  </a:lnTo>
                  <a:lnTo>
                    <a:pt x="4207641" y="201084"/>
                  </a:lnTo>
                  <a:lnTo>
                    <a:pt x="4138316" y="198967"/>
                  </a:lnTo>
                  <a:lnTo>
                    <a:pt x="3995962" y="211667"/>
                  </a:lnTo>
                  <a:lnTo>
                    <a:pt x="4016601" y="207434"/>
                  </a:lnTo>
                  <a:lnTo>
                    <a:pt x="3839849" y="210080"/>
                  </a:lnTo>
                  <a:lnTo>
                    <a:pt x="3631875" y="216959"/>
                  </a:lnTo>
                  <a:lnTo>
                    <a:pt x="3482112" y="216430"/>
                  </a:lnTo>
                  <a:lnTo>
                    <a:pt x="3392149" y="212726"/>
                  </a:lnTo>
                  <a:lnTo>
                    <a:pt x="3299540" y="223309"/>
                  </a:lnTo>
                  <a:lnTo>
                    <a:pt x="3138664" y="223309"/>
                  </a:lnTo>
                  <a:lnTo>
                    <a:pt x="2798920" y="219605"/>
                  </a:lnTo>
                  <a:lnTo>
                    <a:pt x="2630106" y="213255"/>
                  </a:lnTo>
                  <a:lnTo>
                    <a:pt x="2627990" y="215901"/>
                  </a:lnTo>
                  <a:lnTo>
                    <a:pt x="2612643" y="219605"/>
                  </a:lnTo>
                  <a:lnTo>
                    <a:pt x="2572424" y="221722"/>
                  </a:lnTo>
                  <a:lnTo>
                    <a:pt x="2447534" y="219605"/>
                  </a:lnTo>
                  <a:lnTo>
                    <a:pt x="2352278" y="222251"/>
                  </a:lnTo>
                  <a:lnTo>
                    <a:pt x="2286128" y="216430"/>
                  </a:lnTo>
                  <a:lnTo>
                    <a:pt x="2212570" y="212726"/>
                  </a:lnTo>
                  <a:lnTo>
                    <a:pt x="2102497" y="211138"/>
                  </a:lnTo>
                  <a:lnTo>
                    <a:pt x="2073392" y="214842"/>
                  </a:lnTo>
                  <a:lnTo>
                    <a:pt x="2008300" y="219605"/>
                  </a:lnTo>
                  <a:lnTo>
                    <a:pt x="1996129" y="222251"/>
                  </a:lnTo>
                  <a:lnTo>
                    <a:pt x="2011476" y="223838"/>
                  </a:lnTo>
                  <a:lnTo>
                    <a:pt x="1928392" y="219605"/>
                  </a:lnTo>
                  <a:lnTo>
                    <a:pt x="2018355" y="207434"/>
                  </a:lnTo>
                  <a:lnTo>
                    <a:pt x="1989249" y="204788"/>
                  </a:lnTo>
                  <a:lnTo>
                    <a:pt x="1891877" y="205847"/>
                  </a:lnTo>
                  <a:lnTo>
                    <a:pt x="1834195" y="206376"/>
                  </a:lnTo>
                  <a:lnTo>
                    <a:pt x="1820965" y="211667"/>
                  </a:lnTo>
                  <a:lnTo>
                    <a:pt x="1764870" y="223309"/>
                  </a:lnTo>
                  <a:lnTo>
                    <a:pt x="1699779" y="227013"/>
                  </a:lnTo>
                  <a:lnTo>
                    <a:pt x="1512444" y="223838"/>
                  </a:lnTo>
                  <a:lnTo>
                    <a:pt x="1529907" y="216430"/>
                  </a:lnTo>
                  <a:lnTo>
                    <a:pt x="1373794" y="218017"/>
                  </a:lnTo>
                  <a:lnTo>
                    <a:pt x="1323520" y="197380"/>
                  </a:lnTo>
                  <a:lnTo>
                    <a:pt x="1262663" y="201084"/>
                  </a:lnTo>
                  <a:lnTo>
                    <a:pt x="1149944" y="197380"/>
                  </a:lnTo>
                  <a:lnTo>
                    <a:pt x="1041459" y="188913"/>
                  </a:lnTo>
                  <a:lnTo>
                    <a:pt x="928740" y="185209"/>
                  </a:lnTo>
                  <a:lnTo>
                    <a:pt x="867882" y="189971"/>
                  </a:lnTo>
                  <a:lnTo>
                    <a:pt x="975309" y="169334"/>
                  </a:lnTo>
                  <a:lnTo>
                    <a:pt x="928740" y="166159"/>
                  </a:lnTo>
                  <a:lnTo>
                    <a:pt x="831368" y="166688"/>
                  </a:lnTo>
                  <a:lnTo>
                    <a:pt x="788503" y="166159"/>
                  </a:lnTo>
                  <a:lnTo>
                    <a:pt x="757280" y="168276"/>
                  </a:lnTo>
                  <a:lnTo>
                    <a:pt x="741404" y="171451"/>
                  </a:lnTo>
                  <a:lnTo>
                    <a:pt x="743521" y="173038"/>
                  </a:lnTo>
                  <a:lnTo>
                    <a:pt x="774744" y="177801"/>
                  </a:lnTo>
                  <a:lnTo>
                    <a:pt x="804379" y="180446"/>
                  </a:lnTo>
                  <a:lnTo>
                    <a:pt x="668904" y="176742"/>
                  </a:lnTo>
                  <a:lnTo>
                    <a:pt x="631331" y="184151"/>
                  </a:lnTo>
                  <a:lnTo>
                    <a:pt x="601167" y="193676"/>
                  </a:lnTo>
                  <a:lnTo>
                    <a:pt x="603284" y="197380"/>
                  </a:lnTo>
                  <a:lnTo>
                    <a:pt x="630802" y="202672"/>
                  </a:lnTo>
                  <a:lnTo>
                    <a:pt x="675784" y="205847"/>
                  </a:lnTo>
                  <a:lnTo>
                    <a:pt x="413832" y="205847"/>
                  </a:lnTo>
                  <a:lnTo>
                    <a:pt x="412244" y="204259"/>
                  </a:lnTo>
                  <a:lnTo>
                    <a:pt x="416478" y="200555"/>
                  </a:lnTo>
                  <a:lnTo>
                    <a:pt x="433412" y="195792"/>
                  </a:lnTo>
                  <a:lnTo>
                    <a:pt x="459872" y="188913"/>
                  </a:lnTo>
                  <a:lnTo>
                    <a:pt x="469927" y="184151"/>
                  </a:lnTo>
                  <a:lnTo>
                    <a:pt x="466752" y="180446"/>
                  </a:lnTo>
                  <a:lnTo>
                    <a:pt x="460930" y="178859"/>
                  </a:lnTo>
                  <a:lnTo>
                    <a:pt x="533430" y="173567"/>
                  </a:lnTo>
                  <a:lnTo>
                    <a:pt x="445054" y="165101"/>
                  </a:lnTo>
                  <a:lnTo>
                    <a:pt x="551423" y="155576"/>
                  </a:lnTo>
                  <a:lnTo>
                    <a:pt x="666788" y="147109"/>
                  </a:lnTo>
                  <a:lnTo>
                    <a:pt x="771039" y="147109"/>
                  </a:lnTo>
                  <a:lnTo>
                    <a:pt x="847244" y="149226"/>
                  </a:lnTo>
                  <a:lnTo>
                    <a:pt x="802262" y="141817"/>
                  </a:lnTo>
                  <a:lnTo>
                    <a:pt x="708594" y="132821"/>
                  </a:lnTo>
                  <a:lnTo>
                    <a:pt x="559890" y="127001"/>
                  </a:lnTo>
                  <a:lnTo>
                    <a:pt x="345036" y="129646"/>
                  </a:lnTo>
                  <a:lnTo>
                    <a:pt x="175164" y="129646"/>
                  </a:lnTo>
                  <a:lnTo>
                    <a:pt x="58212" y="125942"/>
                  </a:lnTo>
                  <a:lnTo>
                    <a:pt x="0" y="121709"/>
                  </a:lnTo>
                  <a:lnTo>
                    <a:pt x="7247" y="120650"/>
                  </a:lnTo>
                  <a:lnTo>
                    <a:pt x="47099" y="114830"/>
                  </a:lnTo>
                  <a:lnTo>
                    <a:pt x="192628" y="100013"/>
                  </a:lnTo>
                  <a:lnTo>
                    <a:pt x="376788" y="89430"/>
                  </a:lnTo>
                  <a:lnTo>
                    <a:pt x="528138" y="87842"/>
                  </a:lnTo>
                  <a:lnTo>
                    <a:pt x="627627" y="90488"/>
                  </a:lnTo>
                  <a:lnTo>
                    <a:pt x="676313" y="93663"/>
                  </a:lnTo>
                  <a:lnTo>
                    <a:pt x="743521" y="98955"/>
                  </a:lnTo>
                  <a:lnTo>
                    <a:pt x="884287" y="103717"/>
                  </a:lnTo>
                  <a:lnTo>
                    <a:pt x="1109196" y="104246"/>
                  </a:lnTo>
                  <a:lnTo>
                    <a:pt x="1264780" y="102130"/>
                  </a:lnTo>
                  <a:lnTo>
                    <a:pt x="1383849" y="96838"/>
                  </a:lnTo>
                  <a:lnTo>
                    <a:pt x="1550546" y="96838"/>
                  </a:lnTo>
                  <a:lnTo>
                    <a:pt x="1628867" y="98955"/>
                  </a:lnTo>
                  <a:lnTo>
                    <a:pt x="1637334" y="105834"/>
                  </a:lnTo>
                  <a:lnTo>
                    <a:pt x="1764870" y="102130"/>
                  </a:lnTo>
                  <a:lnTo>
                    <a:pt x="2016239" y="101600"/>
                  </a:lnTo>
                  <a:lnTo>
                    <a:pt x="2099851" y="106892"/>
                  </a:lnTo>
                  <a:lnTo>
                    <a:pt x="2121549" y="111125"/>
                  </a:lnTo>
                  <a:lnTo>
                    <a:pt x="2125782" y="115888"/>
                  </a:lnTo>
                  <a:lnTo>
                    <a:pt x="2125253" y="118005"/>
                  </a:lnTo>
                  <a:lnTo>
                    <a:pt x="2236384" y="111125"/>
                  </a:lnTo>
                  <a:lnTo>
                    <a:pt x="2484048" y="106892"/>
                  </a:lnTo>
                  <a:lnTo>
                    <a:pt x="2744413" y="105834"/>
                  </a:lnTo>
                  <a:lnTo>
                    <a:pt x="3001602" y="101600"/>
                  </a:lnTo>
                  <a:lnTo>
                    <a:pt x="3122788" y="94721"/>
                  </a:lnTo>
                  <a:lnTo>
                    <a:pt x="3146073" y="96838"/>
                  </a:lnTo>
                  <a:lnTo>
                    <a:pt x="3159302" y="98955"/>
                  </a:lnTo>
                  <a:lnTo>
                    <a:pt x="3158244" y="101600"/>
                  </a:lnTo>
                  <a:lnTo>
                    <a:pt x="3131255" y="104246"/>
                  </a:lnTo>
                  <a:lnTo>
                    <a:pt x="3042879" y="109009"/>
                  </a:lnTo>
                  <a:lnTo>
                    <a:pt x="2991547" y="112713"/>
                  </a:lnTo>
                  <a:lnTo>
                    <a:pt x="2982551" y="114830"/>
                  </a:lnTo>
                  <a:lnTo>
                    <a:pt x="2991018" y="116417"/>
                  </a:lnTo>
                  <a:lnTo>
                    <a:pt x="2933865" y="115888"/>
                  </a:lnTo>
                  <a:lnTo>
                    <a:pt x="2859571" y="120650"/>
                  </a:lnTo>
                  <a:lnTo>
                    <a:pt x="2851310" y="121180"/>
                  </a:lnTo>
                  <a:lnTo>
                    <a:pt x="2782515" y="130176"/>
                  </a:lnTo>
                  <a:lnTo>
                    <a:pt x="2703664" y="138113"/>
                  </a:lnTo>
                  <a:lnTo>
                    <a:pt x="2649157" y="139701"/>
                  </a:lnTo>
                  <a:lnTo>
                    <a:pt x="2679322" y="143405"/>
                  </a:lnTo>
                  <a:lnTo>
                    <a:pt x="2767697" y="145521"/>
                  </a:lnTo>
                  <a:lnTo>
                    <a:pt x="2929631" y="143405"/>
                  </a:lnTo>
                  <a:lnTo>
                    <a:pt x="3024357" y="144992"/>
                  </a:lnTo>
                  <a:lnTo>
                    <a:pt x="3082040" y="141817"/>
                  </a:lnTo>
                  <a:lnTo>
                    <a:pt x="3141839" y="131763"/>
                  </a:lnTo>
                  <a:lnTo>
                    <a:pt x="3179941" y="121709"/>
                  </a:lnTo>
                  <a:lnTo>
                    <a:pt x="3198996" y="120650"/>
                  </a:lnTo>
                  <a:lnTo>
                    <a:pt x="3246620" y="118005"/>
                  </a:lnTo>
                  <a:lnTo>
                    <a:pt x="3299974" y="120650"/>
                  </a:lnTo>
                  <a:lnTo>
                    <a:pt x="3310653" y="121180"/>
                  </a:lnTo>
                  <a:lnTo>
                    <a:pt x="3318735" y="120650"/>
                  </a:lnTo>
                  <a:lnTo>
                    <a:pt x="3464120" y="111125"/>
                  </a:lnTo>
                  <a:lnTo>
                    <a:pt x="3707021" y="96838"/>
                  </a:lnTo>
                  <a:lnTo>
                    <a:pt x="3863134" y="92075"/>
                  </a:lnTo>
                  <a:lnTo>
                    <a:pt x="3936692" y="93663"/>
                  </a:lnTo>
                  <a:lnTo>
                    <a:pt x="3992258" y="98955"/>
                  </a:lnTo>
                  <a:lnTo>
                    <a:pt x="4143079" y="101600"/>
                  </a:lnTo>
                  <a:lnTo>
                    <a:pt x="4204995" y="98425"/>
                  </a:lnTo>
                  <a:lnTo>
                    <a:pt x="4219812" y="88371"/>
                  </a:lnTo>
                  <a:lnTo>
                    <a:pt x="4300250" y="92075"/>
                  </a:lnTo>
                  <a:lnTo>
                    <a:pt x="4417202" y="98425"/>
                  </a:lnTo>
                  <a:lnTo>
                    <a:pt x="4498699" y="98425"/>
                  </a:lnTo>
                  <a:lnTo>
                    <a:pt x="4543151" y="94721"/>
                  </a:lnTo>
                  <a:lnTo>
                    <a:pt x="4612476" y="86784"/>
                  </a:lnTo>
                  <a:lnTo>
                    <a:pt x="4633115" y="91546"/>
                  </a:lnTo>
                  <a:lnTo>
                    <a:pt x="4680213" y="95780"/>
                  </a:lnTo>
                  <a:lnTo>
                    <a:pt x="4758534" y="96838"/>
                  </a:lnTo>
                  <a:lnTo>
                    <a:pt x="4880778" y="91546"/>
                  </a:lnTo>
                  <a:lnTo>
                    <a:pt x="5014665" y="86255"/>
                  </a:lnTo>
                  <a:lnTo>
                    <a:pt x="5085577" y="87842"/>
                  </a:lnTo>
                  <a:lnTo>
                    <a:pt x="5078698" y="88371"/>
                  </a:lnTo>
                  <a:lnTo>
                    <a:pt x="5076581" y="89959"/>
                  </a:lnTo>
                  <a:lnTo>
                    <a:pt x="5094045" y="93134"/>
                  </a:lnTo>
                  <a:lnTo>
                    <a:pt x="5170778" y="98425"/>
                  </a:lnTo>
                  <a:lnTo>
                    <a:pt x="5208880" y="102659"/>
                  </a:lnTo>
                  <a:lnTo>
                    <a:pt x="5207822" y="100542"/>
                  </a:lnTo>
                  <a:lnTo>
                    <a:pt x="5219993" y="95780"/>
                  </a:lnTo>
                  <a:lnTo>
                    <a:pt x="5256508" y="92075"/>
                  </a:lnTo>
                  <a:lnTo>
                    <a:pt x="5305723" y="88371"/>
                  </a:lnTo>
                  <a:lnTo>
                    <a:pt x="5303606" y="83080"/>
                  </a:lnTo>
                  <a:lnTo>
                    <a:pt x="5260212" y="78317"/>
                  </a:lnTo>
                  <a:lnTo>
                    <a:pt x="5341179" y="81492"/>
                  </a:lnTo>
                  <a:lnTo>
                    <a:pt x="5478241" y="77788"/>
                  </a:lnTo>
                  <a:lnTo>
                    <a:pt x="5603131" y="70909"/>
                  </a:lnTo>
                  <a:lnTo>
                    <a:pt x="5734372" y="70380"/>
                  </a:lnTo>
                  <a:lnTo>
                    <a:pt x="5808989" y="75671"/>
                  </a:lnTo>
                  <a:lnTo>
                    <a:pt x="5893660" y="57680"/>
                  </a:lnTo>
                  <a:lnTo>
                    <a:pt x="5948168" y="57150"/>
                  </a:lnTo>
                  <a:lnTo>
                    <a:pt x="6045010" y="64559"/>
                  </a:lnTo>
                  <a:lnTo>
                    <a:pt x="6089463" y="67734"/>
                  </a:lnTo>
                  <a:lnTo>
                    <a:pt x="6030722" y="85196"/>
                  </a:lnTo>
                  <a:lnTo>
                    <a:pt x="6088405" y="83080"/>
                  </a:lnTo>
                  <a:lnTo>
                    <a:pt x="6156142" y="85196"/>
                  </a:lnTo>
                  <a:lnTo>
                    <a:pt x="6208003" y="91546"/>
                  </a:lnTo>
                  <a:lnTo>
                    <a:pt x="6288970" y="96838"/>
                  </a:lnTo>
                  <a:lnTo>
                    <a:pt x="6358824" y="96838"/>
                  </a:lnTo>
                  <a:lnTo>
                    <a:pt x="6321780" y="93134"/>
                  </a:lnTo>
                  <a:lnTo>
                    <a:pt x="6304317" y="86255"/>
                  </a:lnTo>
                  <a:lnTo>
                    <a:pt x="6309609" y="80963"/>
                  </a:lnTo>
                  <a:lnTo>
                    <a:pt x="6340831" y="73025"/>
                  </a:lnTo>
                  <a:lnTo>
                    <a:pt x="6422327" y="64559"/>
                  </a:lnTo>
                  <a:lnTo>
                    <a:pt x="6476306" y="61913"/>
                  </a:lnTo>
                  <a:lnTo>
                    <a:pt x="6520758" y="56621"/>
                  </a:lnTo>
                  <a:lnTo>
                    <a:pt x="6625539" y="51859"/>
                  </a:lnTo>
                  <a:lnTo>
                    <a:pt x="6805466" y="53446"/>
                  </a:lnTo>
                  <a:lnTo>
                    <a:pt x="7049954" y="59267"/>
                  </a:lnTo>
                  <a:lnTo>
                    <a:pt x="7198129" y="56621"/>
                  </a:lnTo>
                  <a:lnTo>
                    <a:pt x="7252107" y="49742"/>
                  </a:lnTo>
                  <a:lnTo>
                    <a:pt x="7278567" y="41805"/>
                  </a:lnTo>
                  <a:lnTo>
                    <a:pt x="7289680" y="37571"/>
                  </a:lnTo>
                  <a:lnTo>
                    <a:pt x="7399753" y="41275"/>
                  </a:lnTo>
                  <a:lnTo>
                    <a:pt x="7605081" y="42863"/>
                  </a:lnTo>
                  <a:lnTo>
                    <a:pt x="7904607" y="38629"/>
                  </a:lnTo>
                  <a:lnTo>
                    <a:pt x="8129515" y="36513"/>
                  </a:lnTo>
                  <a:lnTo>
                    <a:pt x="8194606" y="38100"/>
                  </a:lnTo>
                  <a:lnTo>
                    <a:pt x="8312087" y="37571"/>
                  </a:lnTo>
                  <a:lnTo>
                    <a:pt x="8471376" y="29104"/>
                  </a:lnTo>
                  <a:lnTo>
                    <a:pt x="8666649" y="15346"/>
                  </a:lnTo>
                  <a:lnTo>
                    <a:pt x="8821704" y="10584"/>
                  </a:lnTo>
                  <a:lnTo>
                    <a:pt x="8937068" y="13229"/>
                  </a:lnTo>
                  <a:lnTo>
                    <a:pt x="8999514" y="16934"/>
                  </a:lnTo>
                  <a:lnTo>
                    <a:pt x="9100061" y="63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343956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8741805" y="1117644"/>
            <a:ext cx="1614531" cy="89563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32736" y="3810880"/>
            <a:ext cx="2598057" cy="3000821"/>
          </a:xfrm>
          <a:prstGeom prst="rect">
            <a:avLst/>
          </a:prstGeom>
          <a:ln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아마존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구성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 등록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SSL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 발급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기능 구현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(Password DB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장기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미접속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경고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조치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인증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API, 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로그인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-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애니메이션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Tile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11073" y="0"/>
            <a:ext cx="3412206" cy="1389718"/>
            <a:chOff x="6938294" y="-13706"/>
            <a:chExt cx="4753704" cy="1936081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8082187" y="-13706"/>
              <a:ext cx="0" cy="1188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/>
            <p:cNvGrpSpPr/>
            <p:nvPr/>
          </p:nvGrpSpPr>
          <p:grpSpPr>
            <a:xfrm>
              <a:off x="6938294" y="285665"/>
              <a:ext cx="4358987" cy="655629"/>
              <a:chOff x="3622901" y="1296990"/>
              <a:chExt cx="3968524" cy="596900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4978626" y="1296990"/>
                <a:ext cx="1279299" cy="596900"/>
              </a:xfrm>
              <a:prstGeom prst="roundRect">
                <a:avLst>
                  <a:gd name="adj" fmla="val 4432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3622901" y="1648619"/>
                <a:ext cx="3968524" cy="75405"/>
              </a:xfrm>
              <a:prstGeom prst="roundRect">
                <a:avLst>
                  <a:gd name="adj" fmla="val 4432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양쪽 모서리가 둥근 사각형 75"/>
              <p:cNvSpPr/>
              <p:nvPr/>
            </p:nvSpPr>
            <p:spPr>
              <a:xfrm>
                <a:off x="3919026" y="1516064"/>
                <a:ext cx="3415224" cy="1984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양쪽 모서리가 둥근 사각형 76"/>
              <p:cNvSpPr/>
              <p:nvPr/>
            </p:nvSpPr>
            <p:spPr>
              <a:xfrm>
                <a:off x="5345182" y="1389065"/>
                <a:ext cx="562912" cy="25955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8" name="직선 연결선 77"/>
            <p:cNvCxnSpPr/>
            <p:nvPr/>
          </p:nvCxnSpPr>
          <p:spPr>
            <a:xfrm>
              <a:off x="8948679" y="15665"/>
              <a:ext cx="0" cy="540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>
            <a:xfrm>
              <a:off x="7625537" y="1084294"/>
              <a:ext cx="3092451" cy="838081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7812027" y="1225664"/>
              <a:ext cx="2730501" cy="598128"/>
              <a:chOff x="7666038" y="3596611"/>
              <a:chExt cx="3414713" cy="955675"/>
            </a:xfrm>
          </p:grpSpPr>
          <p:sp>
            <p:nvSpPr>
              <p:cNvPr id="81" name="Freeform 8"/>
              <p:cNvSpPr>
                <a:spLocks/>
              </p:cNvSpPr>
              <p:nvPr/>
            </p:nvSpPr>
            <p:spPr bwMode="auto">
              <a:xfrm>
                <a:off x="8275638" y="4390361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6 w 307"/>
                  <a:gd name="T3" fmla="*/ 246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1 w 307"/>
                  <a:gd name="T11" fmla="*/ 307 h 307"/>
                  <a:gd name="T12" fmla="*/ 77 w 307"/>
                  <a:gd name="T13" fmla="*/ 307 h 307"/>
                  <a:gd name="T14" fmla="*/ 61 w 307"/>
                  <a:gd name="T15" fmla="*/ 305 h 307"/>
                  <a:gd name="T16" fmla="*/ 34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6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0 h 307"/>
                  <a:gd name="T28" fmla="*/ 13 w 307"/>
                  <a:gd name="T29" fmla="*/ 33 h 307"/>
                  <a:gd name="T30" fmla="*/ 34 w 307"/>
                  <a:gd name="T31" fmla="*/ 13 h 307"/>
                  <a:gd name="T32" fmla="*/ 61 w 307"/>
                  <a:gd name="T33" fmla="*/ 0 h 307"/>
                  <a:gd name="T34" fmla="*/ 77 w 307"/>
                  <a:gd name="T35" fmla="*/ 0 h 307"/>
                  <a:gd name="T36" fmla="*/ 231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6 w 307"/>
                  <a:gd name="T45" fmla="*/ 60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1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6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9"/>
              <p:cNvSpPr>
                <a:spLocks/>
              </p:cNvSpPr>
              <p:nvPr/>
            </p:nvSpPr>
            <p:spPr bwMode="auto">
              <a:xfrm>
                <a:off x="10023476" y="4390361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7 w 307"/>
                  <a:gd name="T3" fmla="*/ 246 h 307"/>
                  <a:gd name="T4" fmla="*/ 294 w 307"/>
                  <a:gd name="T5" fmla="*/ 274 h 307"/>
                  <a:gd name="T6" fmla="*/ 274 w 307"/>
                  <a:gd name="T7" fmla="*/ 294 h 307"/>
                  <a:gd name="T8" fmla="*/ 246 w 307"/>
                  <a:gd name="T9" fmla="*/ 305 h 307"/>
                  <a:gd name="T10" fmla="*/ 230 w 307"/>
                  <a:gd name="T11" fmla="*/ 307 h 307"/>
                  <a:gd name="T12" fmla="*/ 76 w 307"/>
                  <a:gd name="T13" fmla="*/ 307 h 307"/>
                  <a:gd name="T14" fmla="*/ 61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1 w 307"/>
                  <a:gd name="T21" fmla="*/ 246 h 307"/>
                  <a:gd name="T22" fmla="*/ 0 w 307"/>
                  <a:gd name="T23" fmla="*/ 230 h 307"/>
                  <a:gd name="T24" fmla="*/ 0 w 307"/>
                  <a:gd name="T25" fmla="*/ 76 h 307"/>
                  <a:gd name="T26" fmla="*/ 1 w 307"/>
                  <a:gd name="T27" fmla="*/ 60 h 307"/>
                  <a:gd name="T28" fmla="*/ 13 w 307"/>
                  <a:gd name="T29" fmla="*/ 33 h 307"/>
                  <a:gd name="T30" fmla="*/ 33 w 307"/>
                  <a:gd name="T31" fmla="*/ 13 h 307"/>
                  <a:gd name="T32" fmla="*/ 61 w 307"/>
                  <a:gd name="T33" fmla="*/ 0 h 307"/>
                  <a:gd name="T34" fmla="*/ 76 w 307"/>
                  <a:gd name="T35" fmla="*/ 0 h 307"/>
                  <a:gd name="T36" fmla="*/ 230 w 307"/>
                  <a:gd name="T37" fmla="*/ 0 h 307"/>
                  <a:gd name="T38" fmla="*/ 246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7 w 307"/>
                  <a:gd name="T45" fmla="*/ 60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1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1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0"/>
              <p:cNvSpPr>
                <a:spLocks/>
              </p:cNvSpPr>
              <p:nvPr/>
            </p:nvSpPr>
            <p:spPr bwMode="auto">
              <a:xfrm>
                <a:off x="10226676" y="4390361"/>
                <a:ext cx="161925" cy="161925"/>
              </a:xfrm>
              <a:custGeom>
                <a:avLst/>
                <a:gdLst>
                  <a:gd name="T0" fmla="*/ 306 w 306"/>
                  <a:gd name="T1" fmla="*/ 230 h 307"/>
                  <a:gd name="T2" fmla="*/ 305 w 306"/>
                  <a:gd name="T3" fmla="*/ 246 h 307"/>
                  <a:gd name="T4" fmla="*/ 293 w 306"/>
                  <a:gd name="T5" fmla="*/ 274 h 307"/>
                  <a:gd name="T6" fmla="*/ 273 w 306"/>
                  <a:gd name="T7" fmla="*/ 294 h 307"/>
                  <a:gd name="T8" fmla="*/ 246 w 306"/>
                  <a:gd name="T9" fmla="*/ 305 h 307"/>
                  <a:gd name="T10" fmla="*/ 230 w 306"/>
                  <a:gd name="T11" fmla="*/ 307 h 307"/>
                  <a:gd name="T12" fmla="*/ 76 w 306"/>
                  <a:gd name="T13" fmla="*/ 307 h 307"/>
                  <a:gd name="T14" fmla="*/ 60 w 306"/>
                  <a:gd name="T15" fmla="*/ 305 h 307"/>
                  <a:gd name="T16" fmla="*/ 33 w 306"/>
                  <a:gd name="T17" fmla="*/ 294 h 307"/>
                  <a:gd name="T18" fmla="*/ 13 w 306"/>
                  <a:gd name="T19" fmla="*/ 274 h 307"/>
                  <a:gd name="T20" fmla="*/ 0 w 306"/>
                  <a:gd name="T21" fmla="*/ 246 h 307"/>
                  <a:gd name="T22" fmla="*/ 0 w 306"/>
                  <a:gd name="T23" fmla="*/ 230 h 307"/>
                  <a:gd name="T24" fmla="*/ 0 w 306"/>
                  <a:gd name="T25" fmla="*/ 76 h 307"/>
                  <a:gd name="T26" fmla="*/ 0 w 306"/>
                  <a:gd name="T27" fmla="*/ 60 h 307"/>
                  <a:gd name="T28" fmla="*/ 13 w 306"/>
                  <a:gd name="T29" fmla="*/ 33 h 307"/>
                  <a:gd name="T30" fmla="*/ 33 w 306"/>
                  <a:gd name="T31" fmla="*/ 13 h 307"/>
                  <a:gd name="T32" fmla="*/ 60 w 306"/>
                  <a:gd name="T33" fmla="*/ 0 h 307"/>
                  <a:gd name="T34" fmla="*/ 76 w 306"/>
                  <a:gd name="T35" fmla="*/ 0 h 307"/>
                  <a:gd name="T36" fmla="*/ 230 w 306"/>
                  <a:gd name="T37" fmla="*/ 0 h 307"/>
                  <a:gd name="T38" fmla="*/ 246 w 306"/>
                  <a:gd name="T39" fmla="*/ 0 h 307"/>
                  <a:gd name="T40" fmla="*/ 273 w 306"/>
                  <a:gd name="T41" fmla="*/ 13 h 307"/>
                  <a:gd name="T42" fmla="*/ 293 w 306"/>
                  <a:gd name="T43" fmla="*/ 33 h 307"/>
                  <a:gd name="T44" fmla="*/ 305 w 306"/>
                  <a:gd name="T45" fmla="*/ 60 h 307"/>
                  <a:gd name="T46" fmla="*/ 306 w 306"/>
                  <a:gd name="T47" fmla="*/ 76 h 307"/>
                  <a:gd name="T48" fmla="*/ 306 w 306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7">
                    <a:moveTo>
                      <a:pt x="306" y="230"/>
                    </a:moveTo>
                    <a:lnTo>
                      <a:pt x="305" y="246"/>
                    </a:lnTo>
                    <a:lnTo>
                      <a:pt x="293" y="274"/>
                    </a:lnTo>
                    <a:lnTo>
                      <a:pt x="273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0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0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3" y="13"/>
                    </a:lnTo>
                    <a:lnTo>
                      <a:pt x="293" y="33"/>
                    </a:lnTo>
                    <a:lnTo>
                      <a:pt x="305" y="60"/>
                    </a:lnTo>
                    <a:lnTo>
                      <a:pt x="306" y="76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10674351" y="4390361"/>
                <a:ext cx="161925" cy="161925"/>
              </a:xfrm>
              <a:custGeom>
                <a:avLst/>
                <a:gdLst>
                  <a:gd name="T0" fmla="*/ 308 w 308"/>
                  <a:gd name="T1" fmla="*/ 230 h 307"/>
                  <a:gd name="T2" fmla="*/ 306 w 308"/>
                  <a:gd name="T3" fmla="*/ 246 h 307"/>
                  <a:gd name="T4" fmla="*/ 295 w 308"/>
                  <a:gd name="T5" fmla="*/ 274 h 307"/>
                  <a:gd name="T6" fmla="*/ 273 w 308"/>
                  <a:gd name="T7" fmla="*/ 294 h 307"/>
                  <a:gd name="T8" fmla="*/ 246 w 308"/>
                  <a:gd name="T9" fmla="*/ 305 h 307"/>
                  <a:gd name="T10" fmla="*/ 230 w 308"/>
                  <a:gd name="T11" fmla="*/ 307 h 307"/>
                  <a:gd name="T12" fmla="*/ 77 w 308"/>
                  <a:gd name="T13" fmla="*/ 307 h 307"/>
                  <a:gd name="T14" fmla="*/ 62 w 308"/>
                  <a:gd name="T15" fmla="*/ 305 h 307"/>
                  <a:gd name="T16" fmla="*/ 34 w 308"/>
                  <a:gd name="T17" fmla="*/ 294 h 307"/>
                  <a:gd name="T18" fmla="*/ 13 w 308"/>
                  <a:gd name="T19" fmla="*/ 274 h 307"/>
                  <a:gd name="T20" fmla="*/ 1 w 308"/>
                  <a:gd name="T21" fmla="*/ 246 h 307"/>
                  <a:gd name="T22" fmla="*/ 0 w 308"/>
                  <a:gd name="T23" fmla="*/ 230 h 307"/>
                  <a:gd name="T24" fmla="*/ 0 w 308"/>
                  <a:gd name="T25" fmla="*/ 76 h 307"/>
                  <a:gd name="T26" fmla="*/ 1 w 308"/>
                  <a:gd name="T27" fmla="*/ 60 h 307"/>
                  <a:gd name="T28" fmla="*/ 13 w 308"/>
                  <a:gd name="T29" fmla="*/ 33 h 307"/>
                  <a:gd name="T30" fmla="*/ 34 w 308"/>
                  <a:gd name="T31" fmla="*/ 13 h 307"/>
                  <a:gd name="T32" fmla="*/ 62 w 308"/>
                  <a:gd name="T33" fmla="*/ 0 h 307"/>
                  <a:gd name="T34" fmla="*/ 77 w 308"/>
                  <a:gd name="T35" fmla="*/ 0 h 307"/>
                  <a:gd name="T36" fmla="*/ 230 w 308"/>
                  <a:gd name="T37" fmla="*/ 0 h 307"/>
                  <a:gd name="T38" fmla="*/ 246 w 308"/>
                  <a:gd name="T39" fmla="*/ 0 h 307"/>
                  <a:gd name="T40" fmla="*/ 273 w 308"/>
                  <a:gd name="T41" fmla="*/ 13 h 307"/>
                  <a:gd name="T42" fmla="*/ 295 w 308"/>
                  <a:gd name="T43" fmla="*/ 33 h 307"/>
                  <a:gd name="T44" fmla="*/ 306 w 308"/>
                  <a:gd name="T45" fmla="*/ 60 h 307"/>
                  <a:gd name="T46" fmla="*/ 308 w 308"/>
                  <a:gd name="T47" fmla="*/ 76 h 307"/>
                  <a:gd name="T48" fmla="*/ 308 w 308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7">
                    <a:moveTo>
                      <a:pt x="308" y="230"/>
                    </a:moveTo>
                    <a:lnTo>
                      <a:pt x="306" y="246"/>
                    </a:lnTo>
                    <a:lnTo>
                      <a:pt x="295" y="274"/>
                    </a:lnTo>
                    <a:lnTo>
                      <a:pt x="273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7" y="307"/>
                    </a:lnTo>
                    <a:lnTo>
                      <a:pt x="62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2" y="0"/>
                    </a:lnTo>
                    <a:lnTo>
                      <a:pt x="77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3" y="13"/>
                    </a:lnTo>
                    <a:lnTo>
                      <a:pt x="295" y="33"/>
                    </a:lnTo>
                    <a:lnTo>
                      <a:pt x="306" y="60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8072438" y="4390361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7 w 307"/>
                  <a:gd name="T3" fmla="*/ 246 h 307"/>
                  <a:gd name="T4" fmla="*/ 294 w 307"/>
                  <a:gd name="T5" fmla="*/ 274 h 307"/>
                  <a:gd name="T6" fmla="*/ 274 w 307"/>
                  <a:gd name="T7" fmla="*/ 294 h 307"/>
                  <a:gd name="T8" fmla="*/ 246 w 307"/>
                  <a:gd name="T9" fmla="*/ 305 h 307"/>
                  <a:gd name="T10" fmla="*/ 230 w 307"/>
                  <a:gd name="T11" fmla="*/ 307 h 307"/>
                  <a:gd name="T12" fmla="*/ 76 w 307"/>
                  <a:gd name="T13" fmla="*/ 307 h 307"/>
                  <a:gd name="T14" fmla="*/ 62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1 w 307"/>
                  <a:gd name="T21" fmla="*/ 246 h 307"/>
                  <a:gd name="T22" fmla="*/ 0 w 307"/>
                  <a:gd name="T23" fmla="*/ 230 h 307"/>
                  <a:gd name="T24" fmla="*/ 0 w 307"/>
                  <a:gd name="T25" fmla="*/ 76 h 307"/>
                  <a:gd name="T26" fmla="*/ 1 w 307"/>
                  <a:gd name="T27" fmla="*/ 60 h 307"/>
                  <a:gd name="T28" fmla="*/ 13 w 307"/>
                  <a:gd name="T29" fmla="*/ 33 h 307"/>
                  <a:gd name="T30" fmla="*/ 33 w 307"/>
                  <a:gd name="T31" fmla="*/ 13 h 307"/>
                  <a:gd name="T32" fmla="*/ 62 w 307"/>
                  <a:gd name="T33" fmla="*/ 0 h 307"/>
                  <a:gd name="T34" fmla="*/ 76 w 307"/>
                  <a:gd name="T35" fmla="*/ 0 h 307"/>
                  <a:gd name="T36" fmla="*/ 230 w 307"/>
                  <a:gd name="T37" fmla="*/ 0 h 307"/>
                  <a:gd name="T38" fmla="*/ 246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7 w 307"/>
                  <a:gd name="T45" fmla="*/ 60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"/>
              <p:cNvSpPr>
                <a:spLocks/>
              </p:cNvSpPr>
              <p:nvPr/>
            </p:nvSpPr>
            <p:spPr bwMode="auto">
              <a:xfrm>
                <a:off x="7869238" y="4390361"/>
                <a:ext cx="163513" cy="161925"/>
              </a:xfrm>
              <a:custGeom>
                <a:avLst/>
                <a:gdLst>
                  <a:gd name="T0" fmla="*/ 309 w 309"/>
                  <a:gd name="T1" fmla="*/ 230 h 307"/>
                  <a:gd name="T2" fmla="*/ 307 w 309"/>
                  <a:gd name="T3" fmla="*/ 246 h 307"/>
                  <a:gd name="T4" fmla="*/ 296 w 309"/>
                  <a:gd name="T5" fmla="*/ 274 h 307"/>
                  <a:gd name="T6" fmla="*/ 274 w 309"/>
                  <a:gd name="T7" fmla="*/ 294 h 307"/>
                  <a:gd name="T8" fmla="*/ 247 w 309"/>
                  <a:gd name="T9" fmla="*/ 305 h 307"/>
                  <a:gd name="T10" fmla="*/ 231 w 309"/>
                  <a:gd name="T11" fmla="*/ 307 h 307"/>
                  <a:gd name="T12" fmla="*/ 78 w 309"/>
                  <a:gd name="T13" fmla="*/ 307 h 307"/>
                  <a:gd name="T14" fmla="*/ 62 w 309"/>
                  <a:gd name="T15" fmla="*/ 305 h 307"/>
                  <a:gd name="T16" fmla="*/ 35 w 309"/>
                  <a:gd name="T17" fmla="*/ 294 h 307"/>
                  <a:gd name="T18" fmla="*/ 13 w 309"/>
                  <a:gd name="T19" fmla="*/ 274 h 307"/>
                  <a:gd name="T20" fmla="*/ 2 w 309"/>
                  <a:gd name="T21" fmla="*/ 246 h 307"/>
                  <a:gd name="T22" fmla="*/ 0 w 309"/>
                  <a:gd name="T23" fmla="*/ 230 h 307"/>
                  <a:gd name="T24" fmla="*/ 0 w 309"/>
                  <a:gd name="T25" fmla="*/ 76 h 307"/>
                  <a:gd name="T26" fmla="*/ 2 w 309"/>
                  <a:gd name="T27" fmla="*/ 60 h 307"/>
                  <a:gd name="T28" fmla="*/ 13 w 309"/>
                  <a:gd name="T29" fmla="*/ 33 h 307"/>
                  <a:gd name="T30" fmla="*/ 35 w 309"/>
                  <a:gd name="T31" fmla="*/ 13 h 307"/>
                  <a:gd name="T32" fmla="*/ 62 w 309"/>
                  <a:gd name="T33" fmla="*/ 0 h 307"/>
                  <a:gd name="T34" fmla="*/ 78 w 309"/>
                  <a:gd name="T35" fmla="*/ 0 h 307"/>
                  <a:gd name="T36" fmla="*/ 231 w 309"/>
                  <a:gd name="T37" fmla="*/ 0 h 307"/>
                  <a:gd name="T38" fmla="*/ 247 w 309"/>
                  <a:gd name="T39" fmla="*/ 0 h 307"/>
                  <a:gd name="T40" fmla="*/ 274 w 309"/>
                  <a:gd name="T41" fmla="*/ 13 h 307"/>
                  <a:gd name="T42" fmla="*/ 296 w 309"/>
                  <a:gd name="T43" fmla="*/ 33 h 307"/>
                  <a:gd name="T44" fmla="*/ 307 w 309"/>
                  <a:gd name="T45" fmla="*/ 60 h 307"/>
                  <a:gd name="T46" fmla="*/ 309 w 309"/>
                  <a:gd name="T47" fmla="*/ 76 h 307"/>
                  <a:gd name="T48" fmla="*/ 309 w 309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307">
                    <a:moveTo>
                      <a:pt x="309" y="230"/>
                    </a:moveTo>
                    <a:lnTo>
                      <a:pt x="307" y="246"/>
                    </a:lnTo>
                    <a:lnTo>
                      <a:pt x="296" y="274"/>
                    </a:lnTo>
                    <a:lnTo>
                      <a:pt x="274" y="294"/>
                    </a:lnTo>
                    <a:lnTo>
                      <a:pt x="247" y="305"/>
                    </a:lnTo>
                    <a:lnTo>
                      <a:pt x="231" y="307"/>
                    </a:lnTo>
                    <a:lnTo>
                      <a:pt x="78" y="307"/>
                    </a:lnTo>
                    <a:lnTo>
                      <a:pt x="62" y="305"/>
                    </a:lnTo>
                    <a:lnTo>
                      <a:pt x="35" y="294"/>
                    </a:lnTo>
                    <a:lnTo>
                      <a:pt x="13" y="274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5" y="13"/>
                    </a:lnTo>
                    <a:lnTo>
                      <a:pt x="62" y="0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0"/>
                    </a:lnTo>
                    <a:lnTo>
                      <a:pt x="274" y="13"/>
                    </a:lnTo>
                    <a:lnTo>
                      <a:pt x="296" y="33"/>
                    </a:lnTo>
                    <a:lnTo>
                      <a:pt x="307" y="60"/>
                    </a:lnTo>
                    <a:lnTo>
                      <a:pt x="309" y="76"/>
                    </a:lnTo>
                    <a:lnTo>
                      <a:pt x="309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4"/>
              <p:cNvSpPr>
                <a:spLocks/>
              </p:cNvSpPr>
              <p:nvPr/>
            </p:nvSpPr>
            <p:spPr bwMode="auto">
              <a:xfrm>
                <a:off x="7666038" y="4390361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6 w 307"/>
                  <a:gd name="T3" fmla="*/ 246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1 w 307"/>
                  <a:gd name="T11" fmla="*/ 307 h 307"/>
                  <a:gd name="T12" fmla="*/ 77 w 307"/>
                  <a:gd name="T13" fmla="*/ 307 h 307"/>
                  <a:gd name="T14" fmla="*/ 61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6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0 h 307"/>
                  <a:gd name="T28" fmla="*/ 13 w 307"/>
                  <a:gd name="T29" fmla="*/ 33 h 307"/>
                  <a:gd name="T30" fmla="*/ 33 w 307"/>
                  <a:gd name="T31" fmla="*/ 13 h 307"/>
                  <a:gd name="T32" fmla="*/ 61 w 307"/>
                  <a:gd name="T33" fmla="*/ 0 h 307"/>
                  <a:gd name="T34" fmla="*/ 77 w 307"/>
                  <a:gd name="T35" fmla="*/ 0 h 307"/>
                  <a:gd name="T36" fmla="*/ 231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6 w 307"/>
                  <a:gd name="T45" fmla="*/ 60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1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6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5"/>
              <p:cNvSpPr>
                <a:spLocks/>
              </p:cNvSpPr>
              <p:nvPr/>
            </p:nvSpPr>
            <p:spPr bwMode="auto">
              <a:xfrm>
                <a:off x="8072438" y="4183986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7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6 w 307"/>
                  <a:gd name="T9" fmla="*/ 305 h 307"/>
                  <a:gd name="T10" fmla="*/ 230 w 307"/>
                  <a:gd name="T11" fmla="*/ 307 h 307"/>
                  <a:gd name="T12" fmla="*/ 76 w 307"/>
                  <a:gd name="T13" fmla="*/ 307 h 307"/>
                  <a:gd name="T14" fmla="*/ 62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1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1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2 w 307"/>
                  <a:gd name="T33" fmla="*/ 0 h 307"/>
                  <a:gd name="T34" fmla="*/ 76 w 307"/>
                  <a:gd name="T35" fmla="*/ 0 h 307"/>
                  <a:gd name="T36" fmla="*/ 230 w 307"/>
                  <a:gd name="T37" fmla="*/ 0 h 307"/>
                  <a:gd name="T38" fmla="*/ 246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7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7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6"/>
              <p:cNvSpPr>
                <a:spLocks/>
              </p:cNvSpPr>
              <p:nvPr/>
            </p:nvSpPr>
            <p:spPr bwMode="auto">
              <a:xfrm>
                <a:off x="7869238" y="4183986"/>
                <a:ext cx="163513" cy="161925"/>
              </a:xfrm>
              <a:custGeom>
                <a:avLst/>
                <a:gdLst>
                  <a:gd name="T0" fmla="*/ 309 w 309"/>
                  <a:gd name="T1" fmla="*/ 230 h 307"/>
                  <a:gd name="T2" fmla="*/ 307 w 309"/>
                  <a:gd name="T3" fmla="*/ 245 h 307"/>
                  <a:gd name="T4" fmla="*/ 296 w 309"/>
                  <a:gd name="T5" fmla="*/ 274 h 307"/>
                  <a:gd name="T6" fmla="*/ 274 w 309"/>
                  <a:gd name="T7" fmla="*/ 294 h 307"/>
                  <a:gd name="T8" fmla="*/ 247 w 309"/>
                  <a:gd name="T9" fmla="*/ 305 h 307"/>
                  <a:gd name="T10" fmla="*/ 231 w 309"/>
                  <a:gd name="T11" fmla="*/ 307 h 307"/>
                  <a:gd name="T12" fmla="*/ 78 w 309"/>
                  <a:gd name="T13" fmla="*/ 307 h 307"/>
                  <a:gd name="T14" fmla="*/ 62 w 309"/>
                  <a:gd name="T15" fmla="*/ 305 h 307"/>
                  <a:gd name="T16" fmla="*/ 35 w 309"/>
                  <a:gd name="T17" fmla="*/ 294 h 307"/>
                  <a:gd name="T18" fmla="*/ 13 w 309"/>
                  <a:gd name="T19" fmla="*/ 274 h 307"/>
                  <a:gd name="T20" fmla="*/ 2 w 309"/>
                  <a:gd name="T21" fmla="*/ 245 h 307"/>
                  <a:gd name="T22" fmla="*/ 0 w 309"/>
                  <a:gd name="T23" fmla="*/ 230 h 307"/>
                  <a:gd name="T24" fmla="*/ 0 w 309"/>
                  <a:gd name="T25" fmla="*/ 76 h 307"/>
                  <a:gd name="T26" fmla="*/ 2 w 309"/>
                  <a:gd name="T27" fmla="*/ 61 h 307"/>
                  <a:gd name="T28" fmla="*/ 13 w 309"/>
                  <a:gd name="T29" fmla="*/ 33 h 307"/>
                  <a:gd name="T30" fmla="*/ 35 w 309"/>
                  <a:gd name="T31" fmla="*/ 13 h 307"/>
                  <a:gd name="T32" fmla="*/ 62 w 309"/>
                  <a:gd name="T33" fmla="*/ 0 h 307"/>
                  <a:gd name="T34" fmla="*/ 78 w 309"/>
                  <a:gd name="T35" fmla="*/ 0 h 307"/>
                  <a:gd name="T36" fmla="*/ 231 w 309"/>
                  <a:gd name="T37" fmla="*/ 0 h 307"/>
                  <a:gd name="T38" fmla="*/ 247 w 309"/>
                  <a:gd name="T39" fmla="*/ 0 h 307"/>
                  <a:gd name="T40" fmla="*/ 274 w 309"/>
                  <a:gd name="T41" fmla="*/ 13 h 307"/>
                  <a:gd name="T42" fmla="*/ 296 w 309"/>
                  <a:gd name="T43" fmla="*/ 33 h 307"/>
                  <a:gd name="T44" fmla="*/ 307 w 309"/>
                  <a:gd name="T45" fmla="*/ 61 h 307"/>
                  <a:gd name="T46" fmla="*/ 309 w 309"/>
                  <a:gd name="T47" fmla="*/ 76 h 307"/>
                  <a:gd name="T48" fmla="*/ 309 w 309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307">
                    <a:moveTo>
                      <a:pt x="309" y="230"/>
                    </a:moveTo>
                    <a:lnTo>
                      <a:pt x="307" y="245"/>
                    </a:lnTo>
                    <a:lnTo>
                      <a:pt x="296" y="274"/>
                    </a:lnTo>
                    <a:lnTo>
                      <a:pt x="274" y="294"/>
                    </a:lnTo>
                    <a:lnTo>
                      <a:pt x="247" y="305"/>
                    </a:lnTo>
                    <a:lnTo>
                      <a:pt x="231" y="307"/>
                    </a:lnTo>
                    <a:lnTo>
                      <a:pt x="78" y="307"/>
                    </a:lnTo>
                    <a:lnTo>
                      <a:pt x="62" y="305"/>
                    </a:lnTo>
                    <a:lnTo>
                      <a:pt x="35" y="294"/>
                    </a:lnTo>
                    <a:lnTo>
                      <a:pt x="13" y="274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1"/>
                    </a:lnTo>
                    <a:lnTo>
                      <a:pt x="13" y="33"/>
                    </a:lnTo>
                    <a:lnTo>
                      <a:pt x="35" y="13"/>
                    </a:lnTo>
                    <a:lnTo>
                      <a:pt x="62" y="0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0"/>
                    </a:lnTo>
                    <a:lnTo>
                      <a:pt x="274" y="13"/>
                    </a:lnTo>
                    <a:lnTo>
                      <a:pt x="296" y="33"/>
                    </a:lnTo>
                    <a:lnTo>
                      <a:pt x="307" y="61"/>
                    </a:lnTo>
                    <a:lnTo>
                      <a:pt x="309" y="76"/>
                    </a:lnTo>
                    <a:lnTo>
                      <a:pt x="309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7"/>
              <p:cNvSpPr>
                <a:spLocks/>
              </p:cNvSpPr>
              <p:nvPr/>
            </p:nvSpPr>
            <p:spPr bwMode="auto">
              <a:xfrm>
                <a:off x="7666038" y="4183986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6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1 w 307"/>
                  <a:gd name="T11" fmla="*/ 307 h 307"/>
                  <a:gd name="T12" fmla="*/ 77 w 307"/>
                  <a:gd name="T13" fmla="*/ 307 h 307"/>
                  <a:gd name="T14" fmla="*/ 61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1 w 307"/>
                  <a:gd name="T33" fmla="*/ 0 h 307"/>
                  <a:gd name="T34" fmla="*/ 77 w 307"/>
                  <a:gd name="T35" fmla="*/ 0 h 307"/>
                  <a:gd name="T36" fmla="*/ 231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6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6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1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6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8"/>
              <p:cNvSpPr>
                <a:spLocks/>
              </p:cNvSpPr>
              <p:nvPr/>
            </p:nvSpPr>
            <p:spPr bwMode="auto">
              <a:xfrm>
                <a:off x="8682038" y="4183986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7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6 w 307"/>
                  <a:gd name="T9" fmla="*/ 305 h 307"/>
                  <a:gd name="T10" fmla="*/ 231 w 307"/>
                  <a:gd name="T11" fmla="*/ 307 h 307"/>
                  <a:gd name="T12" fmla="*/ 76 w 307"/>
                  <a:gd name="T13" fmla="*/ 307 h 307"/>
                  <a:gd name="T14" fmla="*/ 62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2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2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2 w 307"/>
                  <a:gd name="T33" fmla="*/ 0 h 307"/>
                  <a:gd name="T34" fmla="*/ 76 w 307"/>
                  <a:gd name="T35" fmla="*/ 0 h 307"/>
                  <a:gd name="T36" fmla="*/ 231 w 307"/>
                  <a:gd name="T37" fmla="*/ 0 h 307"/>
                  <a:gd name="T38" fmla="*/ 246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7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7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6" y="305"/>
                    </a:lnTo>
                    <a:lnTo>
                      <a:pt x="231" y="307"/>
                    </a:lnTo>
                    <a:lnTo>
                      <a:pt x="76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6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9"/>
              <p:cNvSpPr>
                <a:spLocks/>
              </p:cNvSpPr>
              <p:nvPr/>
            </p:nvSpPr>
            <p:spPr bwMode="auto">
              <a:xfrm>
                <a:off x="8478838" y="4183986"/>
                <a:ext cx="163513" cy="161925"/>
              </a:xfrm>
              <a:custGeom>
                <a:avLst/>
                <a:gdLst>
                  <a:gd name="T0" fmla="*/ 308 w 308"/>
                  <a:gd name="T1" fmla="*/ 230 h 307"/>
                  <a:gd name="T2" fmla="*/ 306 w 308"/>
                  <a:gd name="T3" fmla="*/ 245 h 307"/>
                  <a:gd name="T4" fmla="*/ 295 w 308"/>
                  <a:gd name="T5" fmla="*/ 274 h 307"/>
                  <a:gd name="T6" fmla="*/ 273 w 308"/>
                  <a:gd name="T7" fmla="*/ 294 h 307"/>
                  <a:gd name="T8" fmla="*/ 246 w 308"/>
                  <a:gd name="T9" fmla="*/ 305 h 307"/>
                  <a:gd name="T10" fmla="*/ 230 w 308"/>
                  <a:gd name="T11" fmla="*/ 307 h 307"/>
                  <a:gd name="T12" fmla="*/ 77 w 308"/>
                  <a:gd name="T13" fmla="*/ 307 h 307"/>
                  <a:gd name="T14" fmla="*/ 61 w 308"/>
                  <a:gd name="T15" fmla="*/ 305 h 307"/>
                  <a:gd name="T16" fmla="*/ 34 w 308"/>
                  <a:gd name="T17" fmla="*/ 294 h 307"/>
                  <a:gd name="T18" fmla="*/ 13 w 308"/>
                  <a:gd name="T19" fmla="*/ 274 h 307"/>
                  <a:gd name="T20" fmla="*/ 1 w 308"/>
                  <a:gd name="T21" fmla="*/ 245 h 307"/>
                  <a:gd name="T22" fmla="*/ 0 w 308"/>
                  <a:gd name="T23" fmla="*/ 230 h 307"/>
                  <a:gd name="T24" fmla="*/ 0 w 308"/>
                  <a:gd name="T25" fmla="*/ 76 h 307"/>
                  <a:gd name="T26" fmla="*/ 1 w 308"/>
                  <a:gd name="T27" fmla="*/ 61 h 307"/>
                  <a:gd name="T28" fmla="*/ 13 w 308"/>
                  <a:gd name="T29" fmla="*/ 33 h 307"/>
                  <a:gd name="T30" fmla="*/ 34 w 308"/>
                  <a:gd name="T31" fmla="*/ 13 h 307"/>
                  <a:gd name="T32" fmla="*/ 61 w 308"/>
                  <a:gd name="T33" fmla="*/ 0 h 307"/>
                  <a:gd name="T34" fmla="*/ 77 w 308"/>
                  <a:gd name="T35" fmla="*/ 0 h 307"/>
                  <a:gd name="T36" fmla="*/ 230 w 308"/>
                  <a:gd name="T37" fmla="*/ 0 h 307"/>
                  <a:gd name="T38" fmla="*/ 246 w 308"/>
                  <a:gd name="T39" fmla="*/ 0 h 307"/>
                  <a:gd name="T40" fmla="*/ 273 w 308"/>
                  <a:gd name="T41" fmla="*/ 13 h 307"/>
                  <a:gd name="T42" fmla="*/ 295 w 308"/>
                  <a:gd name="T43" fmla="*/ 33 h 307"/>
                  <a:gd name="T44" fmla="*/ 306 w 308"/>
                  <a:gd name="T45" fmla="*/ 61 h 307"/>
                  <a:gd name="T46" fmla="*/ 308 w 308"/>
                  <a:gd name="T47" fmla="*/ 76 h 307"/>
                  <a:gd name="T48" fmla="*/ 308 w 308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7">
                    <a:moveTo>
                      <a:pt x="308" y="230"/>
                    </a:moveTo>
                    <a:lnTo>
                      <a:pt x="306" y="245"/>
                    </a:lnTo>
                    <a:lnTo>
                      <a:pt x="295" y="274"/>
                    </a:lnTo>
                    <a:lnTo>
                      <a:pt x="273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3" y="13"/>
                    </a:lnTo>
                    <a:lnTo>
                      <a:pt x="295" y="33"/>
                    </a:lnTo>
                    <a:lnTo>
                      <a:pt x="306" y="61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0"/>
              <p:cNvSpPr>
                <a:spLocks/>
              </p:cNvSpPr>
              <p:nvPr/>
            </p:nvSpPr>
            <p:spPr bwMode="auto">
              <a:xfrm>
                <a:off x="8275638" y="4183986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6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1 w 307"/>
                  <a:gd name="T11" fmla="*/ 307 h 307"/>
                  <a:gd name="T12" fmla="*/ 77 w 307"/>
                  <a:gd name="T13" fmla="*/ 307 h 307"/>
                  <a:gd name="T14" fmla="*/ 61 w 307"/>
                  <a:gd name="T15" fmla="*/ 305 h 307"/>
                  <a:gd name="T16" fmla="*/ 34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1 h 307"/>
                  <a:gd name="T28" fmla="*/ 13 w 307"/>
                  <a:gd name="T29" fmla="*/ 33 h 307"/>
                  <a:gd name="T30" fmla="*/ 34 w 307"/>
                  <a:gd name="T31" fmla="*/ 13 h 307"/>
                  <a:gd name="T32" fmla="*/ 61 w 307"/>
                  <a:gd name="T33" fmla="*/ 0 h 307"/>
                  <a:gd name="T34" fmla="*/ 77 w 307"/>
                  <a:gd name="T35" fmla="*/ 0 h 307"/>
                  <a:gd name="T36" fmla="*/ 231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6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6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1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0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6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1"/>
              <p:cNvSpPr>
                <a:spLocks/>
              </p:cNvSpPr>
              <p:nvPr/>
            </p:nvSpPr>
            <p:spPr bwMode="auto">
              <a:xfrm>
                <a:off x="9291638" y="4183986"/>
                <a:ext cx="161925" cy="161925"/>
              </a:xfrm>
              <a:custGeom>
                <a:avLst/>
                <a:gdLst>
                  <a:gd name="T0" fmla="*/ 307 w 307"/>
                  <a:gd name="T1" fmla="*/ 230 h 307"/>
                  <a:gd name="T2" fmla="*/ 307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7 w 307"/>
                  <a:gd name="T9" fmla="*/ 305 h 307"/>
                  <a:gd name="T10" fmla="*/ 231 w 307"/>
                  <a:gd name="T11" fmla="*/ 307 h 307"/>
                  <a:gd name="T12" fmla="*/ 77 w 307"/>
                  <a:gd name="T13" fmla="*/ 307 h 307"/>
                  <a:gd name="T14" fmla="*/ 62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2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2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2 w 307"/>
                  <a:gd name="T33" fmla="*/ 0 h 307"/>
                  <a:gd name="T34" fmla="*/ 77 w 307"/>
                  <a:gd name="T35" fmla="*/ 0 h 307"/>
                  <a:gd name="T36" fmla="*/ 231 w 307"/>
                  <a:gd name="T37" fmla="*/ 0 h 307"/>
                  <a:gd name="T38" fmla="*/ 247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7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7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7" y="305"/>
                    </a:lnTo>
                    <a:lnTo>
                      <a:pt x="231" y="307"/>
                    </a:lnTo>
                    <a:lnTo>
                      <a:pt x="77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7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2"/>
              <p:cNvSpPr>
                <a:spLocks/>
              </p:cNvSpPr>
              <p:nvPr/>
            </p:nvSpPr>
            <p:spPr bwMode="auto">
              <a:xfrm>
                <a:off x="9088438" y="4183986"/>
                <a:ext cx="163513" cy="161925"/>
              </a:xfrm>
              <a:custGeom>
                <a:avLst/>
                <a:gdLst>
                  <a:gd name="T0" fmla="*/ 308 w 308"/>
                  <a:gd name="T1" fmla="*/ 230 h 307"/>
                  <a:gd name="T2" fmla="*/ 307 w 308"/>
                  <a:gd name="T3" fmla="*/ 245 h 307"/>
                  <a:gd name="T4" fmla="*/ 295 w 308"/>
                  <a:gd name="T5" fmla="*/ 274 h 307"/>
                  <a:gd name="T6" fmla="*/ 273 w 308"/>
                  <a:gd name="T7" fmla="*/ 294 h 307"/>
                  <a:gd name="T8" fmla="*/ 246 w 308"/>
                  <a:gd name="T9" fmla="*/ 305 h 307"/>
                  <a:gd name="T10" fmla="*/ 230 w 308"/>
                  <a:gd name="T11" fmla="*/ 307 h 307"/>
                  <a:gd name="T12" fmla="*/ 78 w 308"/>
                  <a:gd name="T13" fmla="*/ 307 h 307"/>
                  <a:gd name="T14" fmla="*/ 62 w 308"/>
                  <a:gd name="T15" fmla="*/ 305 h 307"/>
                  <a:gd name="T16" fmla="*/ 34 w 308"/>
                  <a:gd name="T17" fmla="*/ 294 h 307"/>
                  <a:gd name="T18" fmla="*/ 13 w 308"/>
                  <a:gd name="T19" fmla="*/ 274 h 307"/>
                  <a:gd name="T20" fmla="*/ 1 w 308"/>
                  <a:gd name="T21" fmla="*/ 245 h 307"/>
                  <a:gd name="T22" fmla="*/ 0 w 308"/>
                  <a:gd name="T23" fmla="*/ 230 h 307"/>
                  <a:gd name="T24" fmla="*/ 0 w 308"/>
                  <a:gd name="T25" fmla="*/ 76 h 307"/>
                  <a:gd name="T26" fmla="*/ 1 w 308"/>
                  <a:gd name="T27" fmla="*/ 61 h 307"/>
                  <a:gd name="T28" fmla="*/ 13 w 308"/>
                  <a:gd name="T29" fmla="*/ 33 h 307"/>
                  <a:gd name="T30" fmla="*/ 34 w 308"/>
                  <a:gd name="T31" fmla="*/ 13 h 307"/>
                  <a:gd name="T32" fmla="*/ 62 w 308"/>
                  <a:gd name="T33" fmla="*/ 0 h 307"/>
                  <a:gd name="T34" fmla="*/ 78 w 308"/>
                  <a:gd name="T35" fmla="*/ 0 h 307"/>
                  <a:gd name="T36" fmla="*/ 230 w 308"/>
                  <a:gd name="T37" fmla="*/ 0 h 307"/>
                  <a:gd name="T38" fmla="*/ 246 w 308"/>
                  <a:gd name="T39" fmla="*/ 0 h 307"/>
                  <a:gd name="T40" fmla="*/ 273 w 308"/>
                  <a:gd name="T41" fmla="*/ 13 h 307"/>
                  <a:gd name="T42" fmla="*/ 295 w 308"/>
                  <a:gd name="T43" fmla="*/ 33 h 307"/>
                  <a:gd name="T44" fmla="*/ 307 w 308"/>
                  <a:gd name="T45" fmla="*/ 61 h 307"/>
                  <a:gd name="T46" fmla="*/ 308 w 308"/>
                  <a:gd name="T47" fmla="*/ 76 h 307"/>
                  <a:gd name="T48" fmla="*/ 308 w 308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7">
                    <a:moveTo>
                      <a:pt x="308" y="230"/>
                    </a:moveTo>
                    <a:lnTo>
                      <a:pt x="307" y="245"/>
                    </a:lnTo>
                    <a:lnTo>
                      <a:pt x="295" y="274"/>
                    </a:lnTo>
                    <a:lnTo>
                      <a:pt x="273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8" y="307"/>
                    </a:lnTo>
                    <a:lnTo>
                      <a:pt x="62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2" y="0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3" y="13"/>
                    </a:lnTo>
                    <a:lnTo>
                      <a:pt x="295" y="33"/>
                    </a:lnTo>
                    <a:lnTo>
                      <a:pt x="307" y="61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3"/>
              <p:cNvSpPr>
                <a:spLocks/>
              </p:cNvSpPr>
              <p:nvPr/>
            </p:nvSpPr>
            <p:spPr bwMode="auto">
              <a:xfrm>
                <a:off x="8885238" y="4183986"/>
                <a:ext cx="161925" cy="161925"/>
              </a:xfrm>
              <a:custGeom>
                <a:avLst/>
                <a:gdLst>
                  <a:gd name="T0" fmla="*/ 306 w 306"/>
                  <a:gd name="T1" fmla="*/ 230 h 307"/>
                  <a:gd name="T2" fmla="*/ 305 w 306"/>
                  <a:gd name="T3" fmla="*/ 245 h 307"/>
                  <a:gd name="T4" fmla="*/ 293 w 306"/>
                  <a:gd name="T5" fmla="*/ 274 h 307"/>
                  <a:gd name="T6" fmla="*/ 273 w 306"/>
                  <a:gd name="T7" fmla="*/ 294 h 307"/>
                  <a:gd name="T8" fmla="*/ 245 w 306"/>
                  <a:gd name="T9" fmla="*/ 305 h 307"/>
                  <a:gd name="T10" fmla="*/ 230 w 306"/>
                  <a:gd name="T11" fmla="*/ 307 h 307"/>
                  <a:gd name="T12" fmla="*/ 76 w 306"/>
                  <a:gd name="T13" fmla="*/ 307 h 307"/>
                  <a:gd name="T14" fmla="*/ 60 w 306"/>
                  <a:gd name="T15" fmla="*/ 305 h 307"/>
                  <a:gd name="T16" fmla="*/ 33 w 306"/>
                  <a:gd name="T17" fmla="*/ 294 h 307"/>
                  <a:gd name="T18" fmla="*/ 13 w 306"/>
                  <a:gd name="T19" fmla="*/ 274 h 307"/>
                  <a:gd name="T20" fmla="*/ 0 w 306"/>
                  <a:gd name="T21" fmla="*/ 245 h 307"/>
                  <a:gd name="T22" fmla="*/ 0 w 306"/>
                  <a:gd name="T23" fmla="*/ 230 h 307"/>
                  <a:gd name="T24" fmla="*/ 0 w 306"/>
                  <a:gd name="T25" fmla="*/ 76 h 307"/>
                  <a:gd name="T26" fmla="*/ 0 w 306"/>
                  <a:gd name="T27" fmla="*/ 61 h 307"/>
                  <a:gd name="T28" fmla="*/ 13 w 306"/>
                  <a:gd name="T29" fmla="*/ 33 h 307"/>
                  <a:gd name="T30" fmla="*/ 33 w 306"/>
                  <a:gd name="T31" fmla="*/ 13 h 307"/>
                  <a:gd name="T32" fmla="*/ 60 w 306"/>
                  <a:gd name="T33" fmla="*/ 0 h 307"/>
                  <a:gd name="T34" fmla="*/ 76 w 306"/>
                  <a:gd name="T35" fmla="*/ 0 h 307"/>
                  <a:gd name="T36" fmla="*/ 230 w 306"/>
                  <a:gd name="T37" fmla="*/ 0 h 307"/>
                  <a:gd name="T38" fmla="*/ 245 w 306"/>
                  <a:gd name="T39" fmla="*/ 0 h 307"/>
                  <a:gd name="T40" fmla="*/ 273 w 306"/>
                  <a:gd name="T41" fmla="*/ 13 h 307"/>
                  <a:gd name="T42" fmla="*/ 293 w 306"/>
                  <a:gd name="T43" fmla="*/ 33 h 307"/>
                  <a:gd name="T44" fmla="*/ 305 w 306"/>
                  <a:gd name="T45" fmla="*/ 61 h 307"/>
                  <a:gd name="T46" fmla="*/ 306 w 306"/>
                  <a:gd name="T47" fmla="*/ 76 h 307"/>
                  <a:gd name="T48" fmla="*/ 306 w 306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7">
                    <a:moveTo>
                      <a:pt x="306" y="230"/>
                    </a:moveTo>
                    <a:lnTo>
                      <a:pt x="305" y="245"/>
                    </a:lnTo>
                    <a:lnTo>
                      <a:pt x="293" y="274"/>
                    </a:lnTo>
                    <a:lnTo>
                      <a:pt x="273" y="294"/>
                    </a:lnTo>
                    <a:lnTo>
                      <a:pt x="245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0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0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0"/>
                    </a:lnTo>
                    <a:lnTo>
                      <a:pt x="273" y="13"/>
                    </a:lnTo>
                    <a:lnTo>
                      <a:pt x="293" y="33"/>
                    </a:lnTo>
                    <a:lnTo>
                      <a:pt x="305" y="61"/>
                    </a:lnTo>
                    <a:lnTo>
                      <a:pt x="306" y="76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4"/>
              <p:cNvSpPr>
                <a:spLocks/>
              </p:cNvSpPr>
              <p:nvPr/>
            </p:nvSpPr>
            <p:spPr bwMode="auto">
              <a:xfrm>
                <a:off x="9698038" y="4183986"/>
                <a:ext cx="163513" cy="161925"/>
              </a:xfrm>
              <a:custGeom>
                <a:avLst/>
                <a:gdLst>
                  <a:gd name="T0" fmla="*/ 308 w 308"/>
                  <a:gd name="T1" fmla="*/ 230 h 307"/>
                  <a:gd name="T2" fmla="*/ 307 w 308"/>
                  <a:gd name="T3" fmla="*/ 245 h 307"/>
                  <a:gd name="T4" fmla="*/ 295 w 308"/>
                  <a:gd name="T5" fmla="*/ 274 h 307"/>
                  <a:gd name="T6" fmla="*/ 274 w 308"/>
                  <a:gd name="T7" fmla="*/ 294 h 307"/>
                  <a:gd name="T8" fmla="*/ 246 w 308"/>
                  <a:gd name="T9" fmla="*/ 305 h 307"/>
                  <a:gd name="T10" fmla="*/ 230 w 308"/>
                  <a:gd name="T11" fmla="*/ 307 h 307"/>
                  <a:gd name="T12" fmla="*/ 78 w 308"/>
                  <a:gd name="T13" fmla="*/ 307 h 307"/>
                  <a:gd name="T14" fmla="*/ 62 w 308"/>
                  <a:gd name="T15" fmla="*/ 305 h 307"/>
                  <a:gd name="T16" fmla="*/ 35 w 308"/>
                  <a:gd name="T17" fmla="*/ 294 h 307"/>
                  <a:gd name="T18" fmla="*/ 13 w 308"/>
                  <a:gd name="T19" fmla="*/ 274 h 307"/>
                  <a:gd name="T20" fmla="*/ 1 w 308"/>
                  <a:gd name="T21" fmla="*/ 245 h 307"/>
                  <a:gd name="T22" fmla="*/ 0 w 308"/>
                  <a:gd name="T23" fmla="*/ 230 h 307"/>
                  <a:gd name="T24" fmla="*/ 0 w 308"/>
                  <a:gd name="T25" fmla="*/ 76 h 307"/>
                  <a:gd name="T26" fmla="*/ 1 w 308"/>
                  <a:gd name="T27" fmla="*/ 61 h 307"/>
                  <a:gd name="T28" fmla="*/ 13 w 308"/>
                  <a:gd name="T29" fmla="*/ 33 h 307"/>
                  <a:gd name="T30" fmla="*/ 35 w 308"/>
                  <a:gd name="T31" fmla="*/ 13 h 307"/>
                  <a:gd name="T32" fmla="*/ 62 w 308"/>
                  <a:gd name="T33" fmla="*/ 0 h 307"/>
                  <a:gd name="T34" fmla="*/ 78 w 308"/>
                  <a:gd name="T35" fmla="*/ 0 h 307"/>
                  <a:gd name="T36" fmla="*/ 230 w 308"/>
                  <a:gd name="T37" fmla="*/ 0 h 307"/>
                  <a:gd name="T38" fmla="*/ 246 w 308"/>
                  <a:gd name="T39" fmla="*/ 0 h 307"/>
                  <a:gd name="T40" fmla="*/ 274 w 308"/>
                  <a:gd name="T41" fmla="*/ 13 h 307"/>
                  <a:gd name="T42" fmla="*/ 295 w 308"/>
                  <a:gd name="T43" fmla="*/ 33 h 307"/>
                  <a:gd name="T44" fmla="*/ 307 w 308"/>
                  <a:gd name="T45" fmla="*/ 61 h 307"/>
                  <a:gd name="T46" fmla="*/ 308 w 308"/>
                  <a:gd name="T47" fmla="*/ 76 h 307"/>
                  <a:gd name="T48" fmla="*/ 308 w 308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7">
                    <a:moveTo>
                      <a:pt x="308" y="230"/>
                    </a:moveTo>
                    <a:lnTo>
                      <a:pt x="307" y="245"/>
                    </a:lnTo>
                    <a:lnTo>
                      <a:pt x="295" y="274"/>
                    </a:lnTo>
                    <a:lnTo>
                      <a:pt x="274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8" y="307"/>
                    </a:lnTo>
                    <a:lnTo>
                      <a:pt x="62" y="305"/>
                    </a:lnTo>
                    <a:lnTo>
                      <a:pt x="35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5" y="13"/>
                    </a:lnTo>
                    <a:lnTo>
                      <a:pt x="62" y="0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4" y="13"/>
                    </a:lnTo>
                    <a:lnTo>
                      <a:pt x="295" y="33"/>
                    </a:lnTo>
                    <a:lnTo>
                      <a:pt x="307" y="61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5"/>
              <p:cNvSpPr>
                <a:spLocks/>
              </p:cNvSpPr>
              <p:nvPr/>
            </p:nvSpPr>
            <p:spPr bwMode="auto">
              <a:xfrm>
                <a:off x="9901238" y="4183986"/>
                <a:ext cx="161925" cy="161925"/>
              </a:xfrm>
              <a:custGeom>
                <a:avLst/>
                <a:gdLst>
                  <a:gd name="T0" fmla="*/ 306 w 306"/>
                  <a:gd name="T1" fmla="*/ 230 h 307"/>
                  <a:gd name="T2" fmla="*/ 306 w 306"/>
                  <a:gd name="T3" fmla="*/ 245 h 307"/>
                  <a:gd name="T4" fmla="*/ 293 w 306"/>
                  <a:gd name="T5" fmla="*/ 274 h 307"/>
                  <a:gd name="T6" fmla="*/ 273 w 306"/>
                  <a:gd name="T7" fmla="*/ 294 h 307"/>
                  <a:gd name="T8" fmla="*/ 246 w 306"/>
                  <a:gd name="T9" fmla="*/ 305 h 307"/>
                  <a:gd name="T10" fmla="*/ 230 w 306"/>
                  <a:gd name="T11" fmla="*/ 307 h 307"/>
                  <a:gd name="T12" fmla="*/ 76 w 306"/>
                  <a:gd name="T13" fmla="*/ 307 h 307"/>
                  <a:gd name="T14" fmla="*/ 62 w 306"/>
                  <a:gd name="T15" fmla="*/ 305 h 307"/>
                  <a:gd name="T16" fmla="*/ 33 w 306"/>
                  <a:gd name="T17" fmla="*/ 294 h 307"/>
                  <a:gd name="T18" fmla="*/ 13 w 306"/>
                  <a:gd name="T19" fmla="*/ 274 h 307"/>
                  <a:gd name="T20" fmla="*/ 1 w 306"/>
                  <a:gd name="T21" fmla="*/ 245 h 307"/>
                  <a:gd name="T22" fmla="*/ 0 w 306"/>
                  <a:gd name="T23" fmla="*/ 230 h 307"/>
                  <a:gd name="T24" fmla="*/ 0 w 306"/>
                  <a:gd name="T25" fmla="*/ 76 h 307"/>
                  <a:gd name="T26" fmla="*/ 1 w 306"/>
                  <a:gd name="T27" fmla="*/ 61 h 307"/>
                  <a:gd name="T28" fmla="*/ 13 w 306"/>
                  <a:gd name="T29" fmla="*/ 33 h 307"/>
                  <a:gd name="T30" fmla="*/ 33 w 306"/>
                  <a:gd name="T31" fmla="*/ 13 h 307"/>
                  <a:gd name="T32" fmla="*/ 62 w 306"/>
                  <a:gd name="T33" fmla="*/ 0 h 307"/>
                  <a:gd name="T34" fmla="*/ 76 w 306"/>
                  <a:gd name="T35" fmla="*/ 0 h 307"/>
                  <a:gd name="T36" fmla="*/ 230 w 306"/>
                  <a:gd name="T37" fmla="*/ 0 h 307"/>
                  <a:gd name="T38" fmla="*/ 246 w 306"/>
                  <a:gd name="T39" fmla="*/ 0 h 307"/>
                  <a:gd name="T40" fmla="*/ 273 w 306"/>
                  <a:gd name="T41" fmla="*/ 13 h 307"/>
                  <a:gd name="T42" fmla="*/ 293 w 306"/>
                  <a:gd name="T43" fmla="*/ 33 h 307"/>
                  <a:gd name="T44" fmla="*/ 306 w 306"/>
                  <a:gd name="T45" fmla="*/ 61 h 307"/>
                  <a:gd name="T46" fmla="*/ 306 w 306"/>
                  <a:gd name="T47" fmla="*/ 76 h 307"/>
                  <a:gd name="T48" fmla="*/ 306 w 306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7">
                    <a:moveTo>
                      <a:pt x="306" y="230"/>
                    </a:moveTo>
                    <a:lnTo>
                      <a:pt x="306" y="245"/>
                    </a:lnTo>
                    <a:lnTo>
                      <a:pt x="293" y="274"/>
                    </a:lnTo>
                    <a:lnTo>
                      <a:pt x="273" y="294"/>
                    </a:lnTo>
                    <a:lnTo>
                      <a:pt x="246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0"/>
                    </a:lnTo>
                    <a:lnTo>
                      <a:pt x="273" y="13"/>
                    </a:lnTo>
                    <a:lnTo>
                      <a:pt x="293" y="33"/>
                    </a:lnTo>
                    <a:lnTo>
                      <a:pt x="306" y="61"/>
                    </a:lnTo>
                    <a:lnTo>
                      <a:pt x="306" y="76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10104438" y="4183986"/>
                <a:ext cx="163513" cy="161925"/>
              </a:xfrm>
              <a:custGeom>
                <a:avLst/>
                <a:gdLst>
                  <a:gd name="T0" fmla="*/ 307 w 307"/>
                  <a:gd name="T1" fmla="*/ 230 h 307"/>
                  <a:gd name="T2" fmla="*/ 305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1 w 307"/>
                  <a:gd name="T11" fmla="*/ 307 h 307"/>
                  <a:gd name="T12" fmla="*/ 76 w 307"/>
                  <a:gd name="T13" fmla="*/ 307 h 307"/>
                  <a:gd name="T14" fmla="*/ 61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1 w 307"/>
                  <a:gd name="T33" fmla="*/ 0 h 307"/>
                  <a:gd name="T34" fmla="*/ 76 w 307"/>
                  <a:gd name="T35" fmla="*/ 0 h 307"/>
                  <a:gd name="T36" fmla="*/ 231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5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5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1" y="307"/>
                    </a:lnTo>
                    <a:lnTo>
                      <a:pt x="76" y="307"/>
                    </a:lnTo>
                    <a:lnTo>
                      <a:pt x="61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1" y="0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5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7"/>
              <p:cNvSpPr>
                <a:spLocks/>
              </p:cNvSpPr>
              <p:nvPr/>
            </p:nvSpPr>
            <p:spPr bwMode="auto">
              <a:xfrm>
                <a:off x="10307638" y="4183986"/>
                <a:ext cx="163513" cy="161925"/>
              </a:xfrm>
              <a:custGeom>
                <a:avLst/>
                <a:gdLst>
                  <a:gd name="T0" fmla="*/ 308 w 308"/>
                  <a:gd name="T1" fmla="*/ 230 h 307"/>
                  <a:gd name="T2" fmla="*/ 307 w 308"/>
                  <a:gd name="T3" fmla="*/ 245 h 307"/>
                  <a:gd name="T4" fmla="*/ 295 w 308"/>
                  <a:gd name="T5" fmla="*/ 274 h 307"/>
                  <a:gd name="T6" fmla="*/ 274 w 308"/>
                  <a:gd name="T7" fmla="*/ 294 h 307"/>
                  <a:gd name="T8" fmla="*/ 247 w 308"/>
                  <a:gd name="T9" fmla="*/ 305 h 307"/>
                  <a:gd name="T10" fmla="*/ 231 w 308"/>
                  <a:gd name="T11" fmla="*/ 307 h 307"/>
                  <a:gd name="T12" fmla="*/ 78 w 308"/>
                  <a:gd name="T13" fmla="*/ 307 h 307"/>
                  <a:gd name="T14" fmla="*/ 62 w 308"/>
                  <a:gd name="T15" fmla="*/ 305 h 307"/>
                  <a:gd name="T16" fmla="*/ 35 w 308"/>
                  <a:gd name="T17" fmla="*/ 294 h 307"/>
                  <a:gd name="T18" fmla="*/ 13 w 308"/>
                  <a:gd name="T19" fmla="*/ 274 h 307"/>
                  <a:gd name="T20" fmla="*/ 2 w 308"/>
                  <a:gd name="T21" fmla="*/ 245 h 307"/>
                  <a:gd name="T22" fmla="*/ 0 w 308"/>
                  <a:gd name="T23" fmla="*/ 230 h 307"/>
                  <a:gd name="T24" fmla="*/ 0 w 308"/>
                  <a:gd name="T25" fmla="*/ 76 h 307"/>
                  <a:gd name="T26" fmla="*/ 2 w 308"/>
                  <a:gd name="T27" fmla="*/ 61 h 307"/>
                  <a:gd name="T28" fmla="*/ 13 w 308"/>
                  <a:gd name="T29" fmla="*/ 33 h 307"/>
                  <a:gd name="T30" fmla="*/ 35 w 308"/>
                  <a:gd name="T31" fmla="*/ 13 h 307"/>
                  <a:gd name="T32" fmla="*/ 62 w 308"/>
                  <a:gd name="T33" fmla="*/ 0 h 307"/>
                  <a:gd name="T34" fmla="*/ 78 w 308"/>
                  <a:gd name="T35" fmla="*/ 0 h 307"/>
                  <a:gd name="T36" fmla="*/ 231 w 308"/>
                  <a:gd name="T37" fmla="*/ 0 h 307"/>
                  <a:gd name="T38" fmla="*/ 247 w 308"/>
                  <a:gd name="T39" fmla="*/ 0 h 307"/>
                  <a:gd name="T40" fmla="*/ 274 w 308"/>
                  <a:gd name="T41" fmla="*/ 13 h 307"/>
                  <a:gd name="T42" fmla="*/ 295 w 308"/>
                  <a:gd name="T43" fmla="*/ 33 h 307"/>
                  <a:gd name="T44" fmla="*/ 307 w 308"/>
                  <a:gd name="T45" fmla="*/ 61 h 307"/>
                  <a:gd name="T46" fmla="*/ 308 w 308"/>
                  <a:gd name="T47" fmla="*/ 76 h 307"/>
                  <a:gd name="T48" fmla="*/ 308 w 308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7">
                    <a:moveTo>
                      <a:pt x="308" y="230"/>
                    </a:moveTo>
                    <a:lnTo>
                      <a:pt x="307" y="245"/>
                    </a:lnTo>
                    <a:lnTo>
                      <a:pt x="295" y="274"/>
                    </a:lnTo>
                    <a:lnTo>
                      <a:pt x="274" y="294"/>
                    </a:lnTo>
                    <a:lnTo>
                      <a:pt x="247" y="305"/>
                    </a:lnTo>
                    <a:lnTo>
                      <a:pt x="231" y="307"/>
                    </a:lnTo>
                    <a:lnTo>
                      <a:pt x="78" y="307"/>
                    </a:lnTo>
                    <a:lnTo>
                      <a:pt x="62" y="305"/>
                    </a:lnTo>
                    <a:lnTo>
                      <a:pt x="35" y="294"/>
                    </a:lnTo>
                    <a:lnTo>
                      <a:pt x="13" y="274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1"/>
                    </a:lnTo>
                    <a:lnTo>
                      <a:pt x="13" y="33"/>
                    </a:lnTo>
                    <a:lnTo>
                      <a:pt x="35" y="13"/>
                    </a:lnTo>
                    <a:lnTo>
                      <a:pt x="62" y="0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0"/>
                    </a:lnTo>
                    <a:lnTo>
                      <a:pt x="274" y="13"/>
                    </a:lnTo>
                    <a:lnTo>
                      <a:pt x="295" y="33"/>
                    </a:lnTo>
                    <a:lnTo>
                      <a:pt x="307" y="61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8"/>
              <p:cNvSpPr>
                <a:spLocks/>
              </p:cNvSpPr>
              <p:nvPr/>
            </p:nvSpPr>
            <p:spPr bwMode="auto">
              <a:xfrm>
                <a:off x="9494838" y="4183986"/>
                <a:ext cx="163513" cy="161925"/>
              </a:xfrm>
              <a:custGeom>
                <a:avLst/>
                <a:gdLst>
                  <a:gd name="T0" fmla="*/ 307 w 307"/>
                  <a:gd name="T1" fmla="*/ 230 h 307"/>
                  <a:gd name="T2" fmla="*/ 305 w 307"/>
                  <a:gd name="T3" fmla="*/ 245 h 307"/>
                  <a:gd name="T4" fmla="*/ 294 w 307"/>
                  <a:gd name="T5" fmla="*/ 274 h 307"/>
                  <a:gd name="T6" fmla="*/ 274 w 307"/>
                  <a:gd name="T7" fmla="*/ 294 h 307"/>
                  <a:gd name="T8" fmla="*/ 245 w 307"/>
                  <a:gd name="T9" fmla="*/ 305 h 307"/>
                  <a:gd name="T10" fmla="*/ 230 w 307"/>
                  <a:gd name="T11" fmla="*/ 307 h 307"/>
                  <a:gd name="T12" fmla="*/ 76 w 307"/>
                  <a:gd name="T13" fmla="*/ 307 h 307"/>
                  <a:gd name="T14" fmla="*/ 60 w 307"/>
                  <a:gd name="T15" fmla="*/ 305 h 307"/>
                  <a:gd name="T16" fmla="*/ 33 w 307"/>
                  <a:gd name="T17" fmla="*/ 294 h 307"/>
                  <a:gd name="T18" fmla="*/ 13 w 307"/>
                  <a:gd name="T19" fmla="*/ 274 h 307"/>
                  <a:gd name="T20" fmla="*/ 0 w 307"/>
                  <a:gd name="T21" fmla="*/ 245 h 307"/>
                  <a:gd name="T22" fmla="*/ 0 w 307"/>
                  <a:gd name="T23" fmla="*/ 230 h 307"/>
                  <a:gd name="T24" fmla="*/ 0 w 307"/>
                  <a:gd name="T25" fmla="*/ 76 h 307"/>
                  <a:gd name="T26" fmla="*/ 0 w 307"/>
                  <a:gd name="T27" fmla="*/ 61 h 307"/>
                  <a:gd name="T28" fmla="*/ 13 w 307"/>
                  <a:gd name="T29" fmla="*/ 33 h 307"/>
                  <a:gd name="T30" fmla="*/ 33 w 307"/>
                  <a:gd name="T31" fmla="*/ 13 h 307"/>
                  <a:gd name="T32" fmla="*/ 60 w 307"/>
                  <a:gd name="T33" fmla="*/ 0 h 307"/>
                  <a:gd name="T34" fmla="*/ 76 w 307"/>
                  <a:gd name="T35" fmla="*/ 0 h 307"/>
                  <a:gd name="T36" fmla="*/ 230 w 307"/>
                  <a:gd name="T37" fmla="*/ 0 h 307"/>
                  <a:gd name="T38" fmla="*/ 245 w 307"/>
                  <a:gd name="T39" fmla="*/ 0 h 307"/>
                  <a:gd name="T40" fmla="*/ 274 w 307"/>
                  <a:gd name="T41" fmla="*/ 13 h 307"/>
                  <a:gd name="T42" fmla="*/ 294 w 307"/>
                  <a:gd name="T43" fmla="*/ 33 h 307"/>
                  <a:gd name="T44" fmla="*/ 305 w 307"/>
                  <a:gd name="T45" fmla="*/ 61 h 307"/>
                  <a:gd name="T46" fmla="*/ 307 w 307"/>
                  <a:gd name="T47" fmla="*/ 76 h 307"/>
                  <a:gd name="T48" fmla="*/ 307 w 307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7">
                    <a:moveTo>
                      <a:pt x="307" y="230"/>
                    </a:moveTo>
                    <a:lnTo>
                      <a:pt x="305" y="245"/>
                    </a:lnTo>
                    <a:lnTo>
                      <a:pt x="294" y="274"/>
                    </a:lnTo>
                    <a:lnTo>
                      <a:pt x="274" y="294"/>
                    </a:lnTo>
                    <a:lnTo>
                      <a:pt x="245" y="305"/>
                    </a:lnTo>
                    <a:lnTo>
                      <a:pt x="230" y="307"/>
                    </a:lnTo>
                    <a:lnTo>
                      <a:pt x="76" y="307"/>
                    </a:lnTo>
                    <a:lnTo>
                      <a:pt x="60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0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0" y="0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0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5" y="61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9"/>
              <p:cNvSpPr>
                <a:spLocks/>
              </p:cNvSpPr>
              <p:nvPr/>
            </p:nvSpPr>
            <p:spPr bwMode="auto">
              <a:xfrm>
                <a:off x="8072438" y="3980786"/>
                <a:ext cx="161925" cy="161925"/>
              </a:xfrm>
              <a:custGeom>
                <a:avLst/>
                <a:gdLst>
                  <a:gd name="T0" fmla="*/ 307 w 307"/>
                  <a:gd name="T1" fmla="*/ 230 h 306"/>
                  <a:gd name="T2" fmla="*/ 307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6 w 307"/>
                  <a:gd name="T9" fmla="*/ 306 h 306"/>
                  <a:gd name="T10" fmla="*/ 230 w 307"/>
                  <a:gd name="T11" fmla="*/ 306 h 306"/>
                  <a:gd name="T12" fmla="*/ 76 w 307"/>
                  <a:gd name="T13" fmla="*/ 306 h 306"/>
                  <a:gd name="T14" fmla="*/ 62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1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1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2 w 307"/>
                  <a:gd name="T33" fmla="*/ 1 h 306"/>
                  <a:gd name="T34" fmla="*/ 76 w 307"/>
                  <a:gd name="T35" fmla="*/ 0 h 306"/>
                  <a:gd name="T36" fmla="*/ 230 w 307"/>
                  <a:gd name="T37" fmla="*/ 0 h 306"/>
                  <a:gd name="T38" fmla="*/ 246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7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6" y="306"/>
                    </a:lnTo>
                    <a:lnTo>
                      <a:pt x="230" y="306"/>
                    </a:lnTo>
                    <a:lnTo>
                      <a:pt x="76" y="306"/>
                    </a:lnTo>
                    <a:lnTo>
                      <a:pt x="62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7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0"/>
              <p:cNvSpPr>
                <a:spLocks/>
              </p:cNvSpPr>
              <p:nvPr/>
            </p:nvSpPr>
            <p:spPr bwMode="auto">
              <a:xfrm>
                <a:off x="7869238" y="3980786"/>
                <a:ext cx="163513" cy="161925"/>
              </a:xfrm>
              <a:custGeom>
                <a:avLst/>
                <a:gdLst>
                  <a:gd name="T0" fmla="*/ 309 w 309"/>
                  <a:gd name="T1" fmla="*/ 230 h 306"/>
                  <a:gd name="T2" fmla="*/ 307 w 309"/>
                  <a:gd name="T3" fmla="*/ 246 h 306"/>
                  <a:gd name="T4" fmla="*/ 296 w 309"/>
                  <a:gd name="T5" fmla="*/ 273 h 306"/>
                  <a:gd name="T6" fmla="*/ 274 w 309"/>
                  <a:gd name="T7" fmla="*/ 293 h 306"/>
                  <a:gd name="T8" fmla="*/ 247 w 309"/>
                  <a:gd name="T9" fmla="*/ 306 h 306"/>
                  <a:gd name="T10" fmla="*/ 231 w 309"/>
                  <a:gd name="T11" fmla="*/ 306 h 306"/>
                  <a:gd name="T12" fmla="*/ 78 w 309"/>
                  <a:gd name="T13" fmla="*/ 306 h 306"/>
                  <a:gd name="T14" fmla="*/ 62 w 309"/>
                  <a:gd name="T15" fmla="*/ 306 h 306"/>
                  <a:gd name="T16" fmla="*/ 35 w 309"/>
                  <a:gd name="T17" fmla="*/ 293 h 306"/>
                  <a:gd name="T18" fmla="*/ 13 w 309"/>
                  <a:gd name="T19" fmla="*/ 273 h 306"/>
                  <a:gd name="T20" fmla="*/ 2 w 309"/>
                  <a:gd name="T21" fmla="*/ 246 h 306"/>
                  <a:gd name="T22" fmla="*/ 0 w 309"/>
                  <a:gd name="T23" fmla="*/ 230 h 306"/>
                  <a:gd name="T24" fmla="*/ 0 w 309"/>
                  <a:gd name="T25" fmla="*/ 76 h 306"/>
                  <a:gd name="T26" fmla="*/ 2 w 309"/>
                  <a:gd name="T27" fmla="*/ 60 h 306"/>
                  <a:gd name="T28" fmla="*/ 13 w 309"/>
                  <a:gd name="T29" fmla="*/ 33 h 306"/>
                  <a:gd name="T30" fmla="*/ 35 w 309"/>
                  <a:gd name="T31" fmla="*/ 12 h 306"/>
                  <a:gd name="T32" fmla="*/ 62 w 309"/>
                  <a:gd name="T33" fmla="*/ 1 h 306"/>
                  <a:gd name="T34" fmla="*/ 78 w 309"/>
                  <a:gd name="T35" fmla="*/ 0 h 306"/>
                  <a:gd name="T36" fmla="*/ 231 w 309"/>
                  <a:gd name="T37" fmla="*/ 0 h 306"/>
                  <a:gd name="T38" fmla="*/ 247 w 309"/>
                  <a:gd name="T39" fmla="*/ 1 h 306"/>
                  <a:gd name="T40" fmla="*/ 274 w 309"/>
                  <a:gd name="T41" fmla="*/ 12 h 306"/>
                  <a:gd name="T42" fmla="*/ 296 w 309"/>
                  <a:gd name="T43" fmla="*/ 33 h 306"/>
                  <a:gd name="T44" fmla="*/ 307 w 309"/>
                  <a:gd name="T45" fmla="*/ 60 h 306"/>
                  <a:gd name="T46" fmla="*/ 309 w 309"/>
                  <a:gd name="T47" fmla="*/ 76 h 306"/>
                  <a:gd name="T48" fmla="*/ 309 w 309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306">
                    <a:moveTo>
                      <a:pt x="309" y="230"/>
                    </a:moveTo>
                    <a:lnTo>
                      <a:pt x="307" y="246"/>
                    </a:lnTo>
                    <a:lnTo>
                      <a:pt x="296" y="273"/>
                    </a:lnTo>
                    <a:lnTo>
                      <a:pt x="274" y="293"/>
                    </a:lnTo>
                    <a:lnTo>
                      <a:pt x="247" y="306"/>
                    </a:lnTo>
                    <a:lnTo>
                      <a:pt x="231" y="306"/>
                    </a:lnTo>
                    <a:lnTo>
                      <a:pt x="78" y="306"/>
                    </a:lnTo>
                    <a:lnTo>
                      <a:pt x="62" y="306"/>
                    </a:lnTo>
                    <a:lnTo>
                      <a:pt x="35" y="293"/>
                    </a:lnTo>
                    <a:lnTo>
                      <a:pt x="13" y="273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5" y="12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2"/>
                    </a:lnTo>
                    <a:lnTo>
                      <a:pt x="296" y="33"/>
                    </a:lnTo>
                    <a:lnTo>
                      <a:pt x="307" y="60"/>
                    </a:lnTo>
                    <a:lnTo>
                      <a:pt x="309" y="76"/>
                    </a:lnTo>
                    <a:lnTo>
                      <a:pt x="309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1"/>
              <p:cNvSpPr>
                <a:spLocks/>
              </p:cNvSpPr>
              <p:nvPr/>
            </p:nvSpPr>
            <p:spPr bwMode="auto">
              <a:xfrm>
                <a:off x="7666038" y="3980786"/>
                <a:ext cx="161925" cy="161925"/>
              </a:xfrm>
              <a:custGeom>
                <a:avLst/>
                <a:gdLst>
                  <a:gd name="T0" fmla="*/ 307 w 307"/>
                  <a:gd name="T1" fmla="*/ 230 h 306"/>
                  <a:gd name="T2" fmla="*/ 306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5 w 307"/>
                  <a:gd name="T9" fmla="*/ 306 h 306"/>
                  <a:gd name="T10" fmla="*/ 231 w 307"/>
                  <a:gd name="T11" fmla="*/ 306 h 306"/>
                  <a:gd name="T12" fmla="*/ 77 w 307"/>
                  <a:gd name="T13" fmla="*/ 306 h 306"/>
                  <a:gd name="T14" fmla="*/ 61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0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0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1 w 307"/>
                  <a:gd name="T33" fmla="*/ 1 h 306"/>
                  <a:gd name="T34" fmla="*/ 77 w 307"/>
                  <a:gd name="T35" fmla="*/ 0 h 306"/>
                  <a:gd name="T36" fmla="*/ 231 w 307"/>
                  <a:gd name="T37" fmla="*/ 0 h 306"/>
                  <a:gd name="T38" fmla="*/ 245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6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5" y="306"/>
                    </a:lnTo>
                    <a:lnTo>
                      <a:pt x="231" y="306"/>
                    </a:lnTo>
                    <a:lnTo>
                      <a:pt x="77" y="306"/>
                    </a:lnTo>
                    <a:lnTo>
                      <a:pt x="61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6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2"/>
              <p:cNvSpPr>
                <a:spLocks/>
              </p:cNvSpPr>
              <p:nvPr/>
            </p:nvSpPr>
            <p:spPr bwMode="auto">
              <a:xfrm>
                <a:off x="8682038" y="3980786"/>
                <a:ext cx="161925" cy="161925"/>
              </a:xfrm>
              <a:custGeom>
                <a:avLst/>
                <a:gdLst>
                  <a:gd name="T0" fmla="*/ 307 w 307"/>
                  <a:gd name="T1" fmla="*/ 230 h 306"/>
                  <a:gd name="T2" fmla="*/ 307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6 w 307"/>
                  <a:gd name="T9" fmla="*/ 306 h 306"/>
                  <a:gd name="T10" fmla="*/ 231 w 307"/>
                  <a:gd name="T11" fmla="*/ 306 h 306"/>
                  <a:gd name="T12" fmla="*/ 76 w 307"/>
                  <a:gd name="T13" fmla="*/ 306 h 306"/>
                  <a:gd name="T14" fmla="*/ 62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2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2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2 w 307"/>
                  <a:gd name="T33" fmla="*/ 1 h 306"/>
                  <a:gd name="T34" fmla="*/ 76 w 307"/>
                  <a:gd name="T35" fmla="*/ 0 h 306"/>
                  <a:gd name="T36" fmla="*/ 231 w 307"/>
                  <a:gd name="T37" fmla="*/ 0 h 306"/>
                  <a:gd name="T38" fmla="*/ 246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7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6" y="306"/>
                    </a:lnTo>
                    <a:lnTo>
                      <a:pt x="231" y="306"/>
                    </a:lnTo>
                    <a:lnTo>
                      <a:pt x="76" y="306"/>
                    </a:lnTo>
                    <a:lnTo>
                      <a:pt x="62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6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7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3"/>
              <p:cNvSpPr>
                <a:spLocks/>
              </p:cNvSpPr>
              <p:nvPr/>
            </p:nvSpPr>
            <p:spPr bwMode="auto">
              <a:xfrm>
                <a:off x="8478838" y="3980786"/>
                <a:ext cx="163513" cy="161925"/>
              </a:xfrm>
              <a:custGeom>
                <a:avLst/>
                <a:gdLst>
                  <a:gd name="T0" fmla="*/ 308 w 308"/>
                  <a:gd name="T1" fmla="*/ 230 h 306"/>
                  <a:gd name="T2" fmla="*/ 306 w 308"/>
                  <a:gd name="T3" fmla="*/ 246 h 306"/>
                  <a:gd name="T4" fmla="*/ 295 w 308"/>
                  <a:gd name="T5" fmla="*/ 273 h 306"/>
                  <a:gd name="T6" fmla="*/ 273 w 308"/>
                  <a:gd name="T7" fmla="*/ 293 h 306"/>
                  <a:gd name="T8" fmla="*/ 246 w 308"/>
                  <a:gd name="T9" fmla="*/ 306 h 306"/>
                  <a:gd name="T10" fmla="*/ 230 w 308"/>
                  <a:gd name="T11" fmla="*/ 306 h 306"/>
                  <a:gd name="T12" fmla="*/ 77 w 308"/>
                  <a:gd name="T13" fmla="*/ 306 h 306"/>
                  <a:gd name="T14" fmla="*/ 61 w 308"/>
                  <a:gd name="T15" fmla="*/ 306 h 306"/>
                  <a:gd name="T16" fmla="*/ 34 w 308"/>
                  <a:gd name="T17" fmla="*/ 293 h 306"/>
                  <a:gd name="T18" fmla="*/ 13 w 308"/>
                  <a:gd name="T19" fmla="*/ 273 h 306"/>
                  <a:gd name="T20" fmla="*/ 1 w 308"/>
                  <a:gd name="T21" fmla="*/ 246 h 306"/>
                  <a:gd name="T22" fmla="*/ 0 w 308"/>
                  <a:gd name="T23" fmla="*/ 230 h 306"/>
                  <a:gd name="T24" fmla="*/ 0 w 308"/>
                  <a:gd name="T25" fmla="*/ 76 h 306"/>
                  <a:gd name="T26" fmla="*/ 1 w 308"/>
                  <a:gd name="T27" fmla="*/ 60 h 306"/>
                  <a:gd name="T28" fmla="*/ 13 w 308"/>
                  <a:gd name="T29" fmla="*/ 33 h 306"/>
                  <a:gd name="T30" fmla="*/ 34 w 308"/>
                  <a:gd name="T31" fmla="*/ 12 h 306"/>
                  <a:gd name="T32" fmla="*/ 61 w 308"/>
                  <a:gd name="T33" fmla="*/ 1 h 306"/>
                  <a:gd name="T34" fmla="*/ 77 w 308"/>
                  <a:gd name="T35" fmla="*/ 0 h 306"/>
                  <a:gd name="T36" fmla="*/ 230 w 308"/>
                  <a:gd name="T37" fmla="*/ 0 h 306"/>
                  <a:gd name="T38" fmla="*/ 246 w 308"/>
                  <a:gd name="T39" fmla="*/ 1 h 306"/>
                  <a:gd name="T40" fmla="*/ 273 w 308"/>
                  <a:gd name="T41" fmla="*/ 12 h 306"/>
                  <a:gd name="T42" fmla="*/ 295 w 308"/>
                  <a:gd name="T43" fmla="*/ 33 h 306"/>
                  <a:gd name="T44" fmla="*/ 306 w 308"/>
                  <a:gd name="T45" fmla="*/ 60 h 306"/>
                  <a:gd name="T46" fmla="*/ 308 w 308"/>
                  <a:gd name="T47" fmla="*/ 76 h 306"/>
                  <a:gd name="T48" fmla="*/ 308 w 308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6">
                    <a:moveTo>
                      <a:pt x="308" y="230"/>
                    </a:moveTo>
                    <a:lnTo>
                      <a:pt x="306" y="246"/>
                    </a:lnTo>
                    <a:lnTo>
                      <a:pt x="295" y="273"/>
                    </a:lnTo>
                    <a:lnTo>
                      <a:pt x="273" y="293"/>
                    </a:lnTo>
                    <a:lnTo>
                      <a:pt x="246" y="306"/>
                    </a:lnTo>
                    <a:lnTo>
                      <a:pt x="230" y="306"/>
                    </a:lnTo>
                    <a:lnTo>
                      <a:pt x="77" y="306"/>
                    </a:lnTo>
                    <a:lnTo>
                      <a:pt x="61" y="306"/>
                    </a:lnTo>
                    <a:lnTo>
                      <a:pt x="34" y="293"/>
                    </a:lnTo>
                    <a:lnTo>
                      <a:pt x="13" y="273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2"/>
                    </a:lnTo>
                    <a:lnTo>
                      <a:pt x="295" y="33"/>
                    </a:lnTo>
                    <a:lnTo>
                      <a:pt x="306" y="60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34"/>
              <p:cNvSpPr>
                <a:spLocks/>
              </p:cNvSpPr>
              <p:nvPr/>
            </p:nvSpPr>
            <p:spPr bwMode="auto">
              <a:xfrm>
                <a:off x="8275638" y="3980786"/>
                <a:ext cx="161925" cy="161925"/>
              </a:xfrm>
              <a:custGeom>
                <a:avLst/>
                <a:gdLst>
                  <a:gd name="T0" fmla="*/ 307 w 307"/>
                  <a:gd name="T1" fmla="*/ 230 h 306"/>
                  <a:gd name="T2" fmla="*/ 306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5 w 307"/>
                  <a:gd name="T9" fmla="*/ 306 h 306"/>
                  <a:gd name="T10" fmla="*/ 231 w 307"/>
                  <a:gd name="T11" fmla="*/ 306 h 306"/>
                  <a:gd name="T12" fmla="*/ 77 w 307"/>
                  <a:gd name="T13" fmla="*/ 306 h 306"/>
                  <a:gd name="T14" fmla="*/ 61 w 307"/>
                  <a:gd name="T15" fmla="*/ 306 h 306"/>
                  <a:gd name="T16" fmla="*/ 34 w 307"/>
                  <a:gd name="T17" fmla="*/ 293 h 306"/>
                  <a:gd name="T18" fmla="*/ 13 w 307"/>
                  <a:gd name="T19" fmla="*/ 273 h 306"/>
                  <a:gd name="T20" fmla="*/ 0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0 w 307"/>
                  <a:gd name="T27" fmla="*/ 60 h 306"/>
                  <a:gd name="T28" fmla="*/ 13 w 307"/>
                  <a:gd name="T29" fmla="*/ 33 h 306"/>
                  <a:gd name="T30" fmla="*/ 34 w 307"/>
                  <a:gd name="T31" fmla="*/ 12 h 306"/>
                  <a:gd name="T32" fmla="*/ 61 w 307"/>
                  <a:gd name="T33" fmla="*/ 1 h 306"/>
                  <a:gd name="T34" fmla="*/ 77 w 307"/>
                  <a:gd name="T35" fmla="*/ 0 h 306"/>
                  <a:gd name="T36" fmla="*/ 231 w 307"/>
                  <a:gd name="T37" fmla="*/ 0 h 306"/>
                  <a:gd name="T38" fmla="*/ 245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6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5" y="306"/>
                    </a:lnTo>
                    <a:lnTo>
                      <a:pt x="231" y="306"/>
                    </a:lnTo>
                    <a:lnTo>
                      <a:pt x="77" y="306"/>
                    </a:lnTo>
                    <a:lnTo>
                      <a:pt x="61" y="306"/>
                    </a:lnTo>
                    <a:lnTo>
                      <a:pt x="34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6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35"/>
              <p:cNvSpPr>
                <a:spLocks/>
              </p:cNvSpPr>
              <p:nvPr/>
            </p:nvSpPr>
            <p:spPr bwMode="auto">
              <a:xfrm>
                <a:off x="9291638" y="3980786"/>
                <a:ext cx="161925" cy="161925"/>
              </a:xfrm>
              <a:custGeom>
                <a:avLst/>
                <a:gdLst>
                  <a:gd name="T0" fmla="*/ 307 w 307"/>
                  <a:gd name="T1" fmla="*/ 230 h 306"/>
                  <a:gd name="T2" fmla="*/ 307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7 w 307"/>
                  <a:gd name="T9" fmla="*/ 306 h 306"/>
                  <a:gd name="T10" fmla="*/ 231 w 307"/>
                  <a:gd name="T11" fmla="*/ 306 h 306"/>
                  <a:gd name="T12" fmla="*/ 77 w 307"/>
                  <a:gd name="T13" fmla="*/ 306 h 306"/>
                  <a:gd name="T14" fmla="*/ 62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2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2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2 w 307"/>
                  <a:gd name="T33" fmla="*/ 1 h 306"/>
                  <a:gd name="T34" fmla="*/ 77 w 307"/>
                  <a:gd name="T35" fmla="*/ 0 h 306"/>
                  <a:gd name="T36" fmla="*/ 231 w 307"/>
                  <a:gd name="T37" fmla="*/ 0 h 306"/>
                  <a:gd name="T38" fmla="*/ 247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7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7" y="306"/>
                    </a:lnTo>
                    <a:lnTo>
                      <a:pt x="231" y="306"/>
                    </a:lnTo>
                    <a:lnTo>
                      <a:pt x="77" y="306"/>
                    </a:lnTo>
                    <a:lnTo>
                      <a:pt x="62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7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36"/>
              <p:cNvSpPr>
                <a:spLocks/>
              </p:cNvSpPr>
              <p:nvPr/>
            </p:nvSpPr>
            <p:spPr bwMode="auto">
              <a:xfrm>
                <a:off x="9088438" y="3980786"/>
                <a:ext cx="163513" cy="161925"/>
              </a:xfrm>
              <a:custGeom>
                <a:avLst/>
                <a:gdLst>
                  <a:gd name="T0" fmla="*/ 308 w 308"/>
                  <a:gd name="T1" fmla="*/ 230 h 306"/>
                  <a:gd name="T2" fmla="*/ 307 w 308"/>
                  <a:gd name="T3" fmla="*/ 246 h 306"/>
                  <a:gd name="T4" fmla="*/ 295 w 308"/>
                  <a:gd name="T5" fmla="*/ 273 h 306"/>
                  <a:gd name="T6" fmla="*/ 273 w 308"/>
                  <a:gd name="T7" fmla="*/ 293 h 306"/>
                  <a:gd name="T8" fmla="*/ 246 w 308"/>
                  <a:gd name="T9" fmla="*/ 306 h 306"/>
                  <a:gd name="T10" fmla="*/ 230 w 308"/>
                  <a:gd name="T11" fmla="*/ 306 h 306"/>
                  <a:gd name="T12" fmla="*/ 78 w 308"/>
                  <a:gd name="T13" fmla="*/ 306 h 306"/>
                  <a:gd name="T14" fmla="*/ 62 w 308"/>
                  <a:gd name="T15" fmla="*/ 306 h 306"/>
                  <a:gd name="T16" fmla="*/ 34 w 308"/>
                  <a:gd name="T17" fmla="*/ 293 h 306"/>
                  <a:gd name="T18" fmla="*/ 13 w 308"/>
                  <a:gd name="T19" fmla="*/ 273 h 306"/>
                  <a:gd name="T20" fmla="*/ 1 w 308"/>
                  <a:gd name="T21" fmla="*/ 246 h 306"/>
                  <a:gd name="T22" fmla="*/ 0 w 308"/>
                  <a:gd name="T23" fmla="*/ 230 h 306"/>
                  <a:gd name="T24" fmla="*/ 0 w 308"/>
                  <a:gd name="T25" fmla="*/ 76 h 306"/>
                  <a:gd name="T26" fmla="*/ 1 w 308"/>
                  <a:gd name="T27" fmla="*/ 60 h 306"/>
                  <a:gd name="T28" fmla="*/ 13 w 308"/>
                  <a:gd name="T29" fmla="*/ 33 h 306"/>
                  <a:gd name="T30" fmla="*/ 34 w 308"/>
                  <a:gd name="T31" fmla="*/ 12 h 306"/>
                  <a:gd name="T32" fmla="*/ 62 w 308"/>
                  <a:gd name="T33" fmla="*/ 1 h 306"/>
                  <a:gd name="T34" fmla="*/ 78 w 308"/>
                  <a:gd name="T35" fmla="*/ 0 h 306"/>
                  <a:gd name="T36" fmla="*/ 230 w 308"/>
                  <a:gd name="T37" fmla="*/ 0 h 306"/>
                  <a:gd name="T38" fmla="*/ 246 w 308"/>
                  <a:gd name="T39" fmla="*/ 1 h 306"/>
                  <a:gd name="T40" fmla="*/ 273 w 308"/>
                  <a:gd name="T41" fmla="*/ 12 h 306"/>
                  <a:gd name="T42" fmla="*/ 295 w 308"/>
                  <a:gd name="T43" fmla="*/ 33 h 306"/>
                  <a:gd name="T44" fmla="*/ 307 w 308"/>
                  <a:gd name="T45" fmla="*/ 60 h 306"/>
                  <a:gd name="T46" fmla="*/ 308 w 308"/>
                  <a:gd name="T47" fmla="*/ 76 h 306"/>
                  <a:gd name="T48" fmla="*/ 308 w 308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6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3"/>
                    </a:lnTo>
                    <a:lnTo>
                      <a:pt x="273" y="293"/>
                    </a:lnTo>
                    <a:lnTo>
                      <a:pt x="246" y="306"/>
                    </a:lnTo>
                    <a:lnTo>
                      <a:pt x="230" y="306"/>
                    </a:lnTo>
                    <a:lnTo>
                      <a:pt x="78" y="306"/>
                    </a:lnTo>
                    <a:lnTo>
                      <a:pt x="62" y="306"/>
                    </a:lnTo>
                    <a:lnTo>
                      <a:pt x="34" y="293"/>
                    </a:lnTo>
                    <a:lnTo>
                      <a:pt x="13" y="273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2"/>
                    </a:lnTo>
                    <a:lnTo>
                      <a:pt x="295" y="33"/>
                    </a:lnTo>
                    <a:lnTo>
                      <a:pt x="307" y="60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37"/>
              <p:cNvSpPr>
                <a:spLocks/>
              </p:cNvSpPr>
              <p:nvPr/>
            </p:nvSpPr>
            <p:spPr bwMode="auto">
              <a:xfrm>
                <a:off x="8885238" y="3980786"/>
                <a:ext cx="161925" cy="161925"/>
              </a:xfrm>
              <a:custGeom>
                <a:avLst/>
                <a:gdLst>
                  <a:gd name="T0" fmla="*/ 306 w 306"/>
                  <a:gd name="T1" fmla="*/ 230 h 306"/>
                  <a:gd name="T2" fmla="*/ 305 w 306"/>
                  <a:gd name="T3" fmla="*/ 246 h 306"/>
                  <a:gd name="T4" fmla="*/ 293 w 306"/>
                  <a:gd name="T5" fmla="*/ 273 h 306"/>
                  <a:gd name="T6" fmla="*/ 273 w 306"/>
                  <a:gd name="T7" fmla="*/ 293 h 306"/>
                  <a:gd name="T8" fmla="*/ 245 w 306"/>
                  <a:gd name="T9" fmla="*/ 306 h 306"/>
                  <a:gd name="T10" fmla="*/ 230 w 306"/>
                  <a:gd name="T11" fmla="*/ 306 h 306"/>
                  <a:gd name="T12" fmla="*/ 76 w 306"/>
                  <a:gd name="T13" fmla="*/ 306 h 306"/>
                  <a:gd name="T14" fmla="*/ 60 w 306"/>
                  <a:gd name="T15" fmla="*/ 306 h 306"/>
                  <a:gd name="T16" fmla="*/ 33 w 306"/>
                  <a:gd name="T17" fmla="*/ 293 h 306"/>
                  <a:gd name="T18" fmla="*/ 13 w 306"/>
                  <a:gd name="T19" fmla="*/ 273 h 306"/>
                  <a:gd name="T20" fmla="*/ 0 w 306"/>
                  <a:gd name="T21" fmla="*/ 246 h 306"/>
                  <a:gd name="T22" fmla="*/ 0 w 306"/>
                  <a:gd name="T23" fmla="*/ 230 h 306"/>
                  <a:gd name="T24" fmla="*/ 0 w 306"/>
                  <a:gd name="T25" fmla="*/ 76 h 306"/>
                  <a:gd name="T26" fmla="*/ 0 w 306"/>
                  <a:gd name="T27" fmla="*/ 60 h 306"/>
                  <a:gd name="T28" fmla="*/ 13 w 306"/>
                  <a:gd name="T29" fmla="*/ 33 h 306"/>
                  <a:gd name="T30" fmla="*/ 33 w 306"/>
                  <a:gd name="T31" fmla="*/ 12 h 306"/>
                  <a:gd name="T32" fmla="*/ 60 w 306"/>
                  <a:gd name="T33" fmla="*/ 1 h 306"/>
                  <a:gd name="T34" fmla="*/ 76 w 306"/>
                  <a:gd name="T35" fmla="*/ 0 h 306"/>
                  <a:gd name="T36" fmla="*/ 230 w 306"/>
                  <a:gd name="T37" fmla="*/ 0 h 306"/>
                  <a:gd name="T38" fmla="*/ 245 w 306"/>
                  <a:gd name="T39" fmla="*/ 1 h 306"/>
                  <a:gd name="T40" fmla="*/ 273 w 306"/>
                  <a:gd name="T41" fmla="*/ 12 h 306"/>
                  <a:gd name="T42" fmla="*/ 293 w 306"/>
                  <a:gd name="T43" fmla="*/ 33 h 306"/>
                  <a:gd name="T44" fmla="*/ 305 w 306"/>
                  <a:gd name="T45" fmla="*/ 60 h 306"/>
                  <a:gd name="T46" fmla="*/ 306 w 306"/>
                  <a:gd name="T47" fmla="*/ 76 h 306"/>
                  <a:gd name="T48" fmla="*/ 306 w 306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6">
                    <a:moveTo>
                      <a:pt x="306" y="230"/>
                    </a:moveTo>
                    <a:lnTo>
                      <a:pt x="305" y="246"/>
                    </a:lnTo>
                    <a:lnTo>
                      <a:pt x="293" y="273"/>
                    </a:lnTo>
                    <a:lnTo>
                      <a:pt x="273" y="293"/>
                    </a:lnTo>
                    <a:lnTo>
                      <a:pt x="245" y="306"/>
                    </a:lnTo>
                    <a:lnTo>
                      <a:pt x="230" y="306"/>
                    </a:lnTo>
                    <a:lnTo>
                      <a:pt x="76" y="306"/>
                    </a:lnTo>
                    <a:lnTo>
                      <a:pt x="60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1"/>
                    </a:lnTo>
                    <a:lnTo>
                      <a:pt x="273" y="12"/>
                    </a:lnTo>
                    <a:lnTo>
                      <a:pt x="293" y="33"/>
                    </a:lnTo>
                    <a:lnTo>
                      <a:pt x="305" y="60"/>
                    </a:lnTo>
                    <a:lnTo>
                      <a:pt x="306" y="76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38"/>
              <p:cNvSpPr>
                <a:spLocks/>
              </p:cNvSpPr>
              <p:nvPr/>
            </p:nvSpPr>
            <p:spPr bwMode="auto">
              <a:xfrm>
                <a:off x="9698038" y="3980786"/>
                <a:ext cx="163513" cy="161925"/>
              </a:xfrm>
              <a:custGeom>
                <a:avLst/>
                <a:gdLst>
                  <a:gd name="T0" fmla="*/ 308 w 308"/>
                  <a:gd name="T1" fmla="*/ 230 h 306"/>
                  <a:gd name="T2" fmla="*/ 307 w 308"/>
                  <a:gd name="T3" fmla="*/ 246 h 306"/>
                  <a:gd name="T4" fmla="*/ 295 w 308"/>
                  <a:gd name="T5" fmla="*/ 273 h 306"/>
                  <a:gd name="T6" fmla="*/ 274 w 308"/>
                  <a:gd name="T7" fmla="*/ 293 h 306"/>
                  <a:gd name="T8" fmla="*/ 246 w 308"/>
                  <a:gd name="T9" fmla="*/ 306 h 306"/>
                  <a:gd name="T10" fmla="*/ 230 w 308"/>
                  <a:gd name="T11" fmla="*/ 306 h 306"/>
                  <a:gd name="T12" fmla="*/ 78 w 308"/>
                  <a:gd name="T13" fmla="*/ 306 h 306"/>
                  <a:gd name="T14" fmla="*/ 62 w 308"/>
                  <a:gd name="T15" fmla="*/ 306 h 306"/>
                  <a:gd name="T16" fmla="*/ 35 w 308"/>
                  <a:gd name="T17" fmla="*/ 293 h 306"/>
                  <a:gd name="T18" fmla="*/ 13 w 308"/>
                  <a:gd name="T19" fmla="*/ 273 h 306"/>
                  <a:gd name="T20" fmla="*/ 1 w 308"/>
                  <a:gd name="T21" fmla="*/ 246 h 306"/>
                  <a:gd name="T22" fmla="*/ 0 w 308"/>
                  <a:gd name="T23" fmla="*/ 230 h 306"/>
                  <a:gd name="T24" fmla="*/ 0 w 308"/>
                  <a:gd name="T25" fmla="*/ 76 h 306"/>
                  <a:gd name="T26" fmla="*/ 1 w 308"/>
                  <a:gd name="T27" fmla="*/ 60 h 306"/>
                  <a:gd name="T28" fmla="*/ 13 w 308"/>
                  <a:gd name="T29" fmla="*/ 33 h 306"/>
                  <a:gd name="T30" fmla="*/ 35 w 308"/>
                  <a:gd name="T31" fmla="*/ 12 h 306"/>
                  <a:gd name="T32" fmla="*/ 62 w 308"/>
                  <a:gd name="T33" fmla="*/ 1 h 306"/>
                  <a:gd name="T34" fmla="*/ 78 w 308"/>
                  <a:gd name="T35" fmla="*/ 0 h 306"/>
                  <a:gd name="T36" fmla="*/ 230 w 308"/>
                  <a:gd name="T37" fmla="*/ 0 h 306"/>
                  <a:gd name="T38" fmla="*/ 246 w 308"/>
                  <a:gd name="T39" fmla="*/ 1 h 306"/>
                  <a:gd name="T40" fmla="*/ 274 w 308"/>
                  <a:gd name="T41" fmla="*/ 12 h 306"/>
                  <a:gd name="T42" fmla="*/ 295 w 308"/>
                  <a:gd name="T43" fmla="*/ 33 h 306"/>
                  <a:gd name="T44" fmla="*/ 307 w 308"/>
                  <a:gd name="T45" fmla="*/ 60 h 306"/>
                  <a:gd name="T46" fmla="*/ 308 w 308"/>
                  <a:gd name="T47" fmla="*/ 76 h 306"/>
                  <a:gd name="T48" fmla="*/ 308 w 308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6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3"/>
                    </a:lnTo>
                    <a:lnTo>
                      <a:pt x="274" y="293"/>
                    </a:lnTo>
                    <a:lnTo>
                      <a:pt x="246" y="306"/>
                    </a:lnTo>
                    <a:lnTo>
                      <a:pt x="230" y="306"/>
                    </a:lnTo>
                    <a:lnTo>
                      <a:pt x="78" y="306"/>
                    </a:lnTo>
                    <a:lnTo>
                      <a:pt x="62" y="306"/>
                    </a:lnTo>
                    <a:lnTo>
                      <a:pt x="35" y="293"/>
                    </a:lnTo>
                    <a:lnTo>
                      <a:pt x="13" y="273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5" y="12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4" y="12"/>
                    </a:lnTo>
                    <a:lnTo>
                      <a:pt x="295" y="33"/>
                    </a:lnTo>
                    <a:lnTo>
                      <a:pt x="307" y="60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39"/>
              <p:cNvSpPr>
                <a:spLocks/>
              </p:cNvSpPr>
              <p:nvPr/>
            </p:nvSpPr>
            <p:spPr bwMode="auto">
              <a:xfrm>
                <a:off x="9901238" y="3980786"/>
                <a:ext cx="161925" cy="161925"/>
              </a:xfrm>
              <a:custGeom>
                <a:avLst/>
                <a:gdLst>
                  <a:gd name="T0" fmla="*/ 306 w 306"/>
                  <a:gd name="T1" fmla="*/ 230 h 306"/>
                  <a:gd name="T2" fmla="*/ 306 w 306"/>
                  <a:gd name="T3" fmla="*/ 246 h 306"/>
                  <a:gd name="T4" fmla="*/ 293 w 306"/>
                  <a:gd name="T5" fmla="*/ 273 h 306"/>
                  <a:gd name="T6" fmla="*/ 273 w 306"/>
                  <a:gd name="T7" fmla="*/ 293 h 306"/>
                  <a:gd name="T8" fmla="*/ 246 w 306"/>
                  <a:gd name="T9" fmla="*/ 306 h 306"/>
                  <a:gd name="T10" fmla="*/ 230 w 306"/>
                  <a:gd name="T11" fmla="*/ 306 h 306"/>
                  <a:gd name="T12" fmla="*/ 76 w 306"/>
                  <a:gd name="T13" fmla="*/ 306 h 306"/>
                  <a:gd name="T14" fmla="*/ 62 w 306"/>
                  <a:gd name="T15" fmla="*/ 306 h 306"/>
                  <a:gd name="T16" fmla="*/ 33 w 306"/>
                  <a:gd name="T17" fmla="*/ 293 h 306"/>
                  <a:gd name="T18" fmla="*/ 13 w 306"/>
                  <a:gd name="T19" fmla="*/ 273 h 306"/>
                  <a:gd name="T20" fmla="*/ 1 w 306"/>
                  <a:gd name="T21" fmla="*/ 246 h 306"/>
                  <a:gd name="T22" fmla="*/ 0 w 306"/>
                  <a:gd name="T23" fmla="*/ 230 h 306"/>
                  <a:gd name="T24" fmla="*/ 0 w 306"/>
                  <a:gd name="T25" fmla="*/ 76 h 306"/>
                  <a:gd name="T26" fmla="*/ 1 w 306"/>
                  <a:gd name="T27" fmla="*/ 60 h 306"/>
                  <a:gd name="T28" fmla="*/ 13 w 306"/>
                  <a:gd name="T29" fmla="*/ 33 h 306"/>
                  <a:gd name="T30" fmla="*/ 33 w 306"/>
                  <a:gd name="T31" fmla="*/ 12 h 306"/>
                  <a:gd name="T32" fmla="*/ 62 w 306"/>
                  <a:gd name="T33" fmla="*/ 1 h 306"/>
                  <a:gd name="T34" fmla="*/ 76 w 306"/>
                  <a:gd name="T35" fmla="*/ 0 h 306"/>
                  <a:gd name="T36" fmla="*/ 230 w 306"/>
                  <a:gd name="T37" fmla="*/ 0 h 306"/>
                  <a:gd name="T38" fmla="*/ 246 w 306"/>
                  <a:gd name="T39" fmla="*/ 1 h 306"/>
                  <a:gd name="T40" fmla="*/ 273 w 306"/>
                  <a:gd name="T41" fmla="*/ 12 h 306"/>
                  <a:gd name="T42" fmla="*/ 293 w 306"/>
                  <a:gd name="T43" fmla="*/ 33 h 306"/>
                  <a:gd name="T44" fmla="*/ 306 w 306"/>
                  <a:gd name="T45" fmla="*/ 60 h 306"/>
                  <a:gd name="T46" fmla="*/ 306 w 306"/>
                  <a:gd name="T47" fmla="*/ 76 h 306"/>
                  <a:gd name="T48" fmla="*/ 306 w 306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6">
                    <a:moveTo>
                      <a:pt x="306" y="230"/>
                    </a:moveTo>
                    <a:lnTo>
                      <a:pt x="306" y="246"/>
                    </a:lnTo>
                    <a:lnTo>
                      <a:pt x="293" y="273"/>
                    </a:lnTo>
                    <a:lnTo>
                      <a:pt x="273" y="293"/>
                    </a:lnTo>
                    <a:lnTo>
                      <a:pt x="246" y="306"/>
                    </a:lnTo>
                    <a:lnTo>
                      <a:pt x="230" y="306"/>
                    </a:lnTo>
                    <a:lnTo>
                      <a:pt x="76" y="306"/>
                    </a:lnTo>
                    <a:lnTo>
                      <a:pt x="62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2"/>
                    </a:lnTo>
                    <a:lnTo>
                      <a:pt x="293" y="33"/>
                    </a:lnTo>
                    <a:lnTo>
                      <a:pt x="306" y="60"/>
                    </a:lnTo>
                    <a:lnTo>
                      <a:pt x="306" y="76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0"/>
              <p:cNvSpPr>
                <a:spLocks/>
              </p:cNvSpPr>
              <p:nvPr/>
            </p:nvSpPr>
            <p:spPr bwMode="auto">
              <a:xfrm>
                <a:off x="10104438" y="3980786"/>
                <a:ext cx="163513" cy="161925"/>
              </a:xfrm>
              <a:custGeom>
                <a:avLst/>
                <a:gdLst>
                  <a:gd name="T0" fmla="*/ 307 w 307"/>
                  <a:gd name="T1" fmla="*/ 230 h 306"/>
                  <a:gd name="T2" fmla="*/ 305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5 w 307"/>
                  <a:gd name="T9" fmla="*/ 306 h 306"/>
                  <a:gd name="T10" fmla="*/ 231 w 307"/>
                  <a:gd name="T11" fmla="*/ 306 h 306"/>
                  <a:gd name="T12" fmla="*/ 76 w 307"/>
                  <a:gd name="T13" fmla="*/ 306 h 306"/>
                  <a:gd name="T14" fmla="*/ 61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0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0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1 w 307"/>
                  <a:gd name="T33" fmla="*/ 1 h 306"/>
                  <a:gd name="T34" fmla="*/ 76 w 307"/>
                  <a:gd name="T35" fmla="*/ 0 h 306"/>
                  <a:gd name="T36" fmla="*/ 231 w 307"/>
                  <a:gd name="T37" fmla="*/ 0 h 306"/>
                  <a:gd name="T38" fmla="*/ 245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5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5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5" y="306"/>
                    </a:lnTo>
                    <a:lnTo>
                      <a:pt x="231" y="306"/>
                    </a:lnTo>
                    <a:lnTo>
                      <a:pt x="76" y="306"/>
                    </a:lnTo>
                    <a:lnTo>
                      <a:pt x="61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1" y="1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5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1"/>
              <p:cNvSpPr>
                <a:spLocks/>
              </p:cNvSpPr>
              <p:nvPr/>
            </p:nvSpPr>
            <p:spPr bwMode="auto">
              <a:xfrm>
                <a:off x="10307638" y="3980786"/>
                <a:ext cx="163513" cy="161925"/>
              </a:xfrm>
              <a:custGeom>
                <a:avLst/>
                <a:gdLst>
                  <a:gd name="T0" fmla="*/ 308 w 308"/>
                  <a:gd name="T1" fmla="*/ 230 h 306"/>
                  <a:gd name="T2" fmla="*/ 307 w 308"/>
                  <a:gd name="T3" fmla="*/ 246 h 306"/>
                  <a:gd name="T4" fmla="*/ 295 w 308"/>
                  <a:gd name="T5" fmla="*/ 273 h 306"/>
                  <a:gd name="T6" fmla="*/ 274 w 308"/>
                  <a:gd name="T7" fmla="*/ 293 h 306"/>
                  <a:gd name="T8" fmla="*/ 247 w 308"/>
                  <a:gd name="T9" fmla="*/ 306 h 306"/>
                  <a:gd name="T10" fmla="*/ 231 w 308"/>
                  <a:gd name="T11" fmla="*/ 306 h 306"/>
                  <a:gd name="T12" fmla="*/ 78 w 308"/>
                  <a:gd name="T13" fmla="*/ 306 h 306"/>
                  <a:gd name="T14" fmla="*/ 62 w 308"/>
                  <a:gd name="T15" fmla="*/ 306 h 306"/>
                  <a:gd name="T16" fmla="*/ 35 w 308"/>
                  <a:gd name="T17" fmla="*/ 293 h 306"/>
                  <a:gd name="T18" fmla="*/ 13 w 308"/>
                  <a:gd name="T19" fmla="*/ 273 h 306"/>
                  <a:gd name="T20" fmla="*/ 2 w 308"/>
                  <a:gd name="T21" fmla="*/ 246 h 306"/>
                  <a:gd name="T22" fmla="*/ 0 w 308"/>
                  <a:gd name="T23" fmla="*/ 230 h 306"/>
                  <a:gd name="T24" fmla="*/ 0 w 308"/>
                  <a:gd name="T25" fmla="*/ 76 h 306"/>
                  <a:gd name="T26" fmla="*/ 2 w 308"/>
                  <a:gd name="T27" fmla="*/ 60 h 306"/>
                  <a:gd name="T28" fmla="*/ 13 w 308"/>
                  <a:gd name="T29" fmla="*/ 33 h 306"/>
                  <a:gd name="T30" fmla="*/ 35 w 308"/>
                  <a:gd name="T31" fmla="*/ 12 h 306"/>
                  <a:gd name="T32" fmla="*/ 62 w 308"/>
                  <a:gd name="T33" fmla="*/ 1 h 306"/>
                  <a:gd name="T34" fmla="*/ 78 w 308"/>
                  <a:gd name="T35" fmla="*/ 0 h 306"/>
                  <a:gd name="T36" fmla="*/ 231 w 308"/>
                  <a:gd name="T37" fmla="*/ 0 h 306"/>
                  <a:gd name="T38" fmla="*/ 247 w 308"/>
                  <a:gd name="T39" fmla="*/ 1 h 306"/>
                  <a:gd name="T40" fmla="*/ 274 w 308"/>
                  <a:gd name="T41" fmla="*/ 12 h 306"/>
                  <a:gd name="T42" fmla="*/ 295 w 308"/>
                  <a:gd name="T43" fmla="*/ 33 h 306"/>
                  <a:gd name="T44" fmla="*/ 307 w 308"/>
                  <a:gd name="T45" fmla="*/ 60 h 306"/>
                  <a:gd name="T46" fmla="*/ 308 w 308"/>
                  <a:gd name="T47" fmla="*/ 76 h 306"/>
                  <a:gd name="T48" fmla="*/ 308 w 308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6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3"/>
                    </a:lnTo>
                    <a:lnTo>
                      <a:pt x="274" y="293"/>
                    </a:lnTo>
                    <a:lnTo>
                      <a:pt x="247" y="306"/>
                    </a:lnTo>
                    <a:lnTo>
                      <a:pt x="231" y="306"/>
                    </a:lnTo>
                    <a:lnTo>
                      <a:pt x="78" y="306"/>
                    </a:lnTo>
                    <a:lnTo>
                      <a:pt x="62" y="306"/>
                    </a:lnTo>
                    <a:lnTo>
                      <a:pt x="35" y="293"/>
                    </a:lnTo>
                    <a:lnTo>
                      <a:pt x="13" y="273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5" y="12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2"/>
                    </a:lnTo>
                    <a:lnTo>
                      <a:pt x="295" y="33"/>
                    </a:lnTo>
                    <a:lnTo>
                      <a:pt x="307" y="60"/>
                    </a:lnTo>
                    <a:lnTo>
                      <a:pt x="308" y="76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2"/>
              <p:cNvSpPr>
                <a:spLocks/>
              </p:cNvSpPr>
              <p:nvPr/>
            </p:nvSpPr>
            <p:spPr bwMode="auto">
              <a:xfrm>
                <a:off x="9494838" y="3980786"/>
                <a:ext cx="163513" cy="161925"/>
              </a:xfrm>
              <a:custGeom>
                <a:avLst/>
                <a:gdLst>
                  <a:gd name="T0" fmla="*/ 307 w 307"/>
                  <a:gd name="T1" fmla="*/ 230 h 306"/>
                  <a:gd name="T2" fmla="*/ 305 w 307"/>
                  <a:gd name="T3" fmla="*/ 246 h 306"/>
                  <a:gd name="T4" fmla="*/ 294 w 307"/>
                  <a:gd name="T5" fmla="*/ 273 h 306"/>
                  <a:gd name="T6" fmla="*/ 274 w 307"/>
                  <a:gd name="T7" fmla="*/ 293 h 306"/>
                  <a:gd name="T8" fmla="*/ 245 w 307"/>
                  <a:gd name="T9" fmla="*/ 306 h 306"/>
                  <a:gd name="T10" fmla="*/ 230 w 307"/>
                  <a:gd name="T11" fmla="*/ 306 h 306"/>
                  <a:gd name="T12" fmla="*/ 76 w 307"/>
                  <a:gd name="T13" fmla="*/ 306 h 306"/>
                  <a:gd name="T14" fmla="*/ 60 w 307"/>
                  <a:gd name="T15" fmla="*/ 306 h 306"/>
                  <a:gd name="T16" fmla="*/ 33 w 307"/>
                  <a:gd name="T17" fmla="*/ 293 h 306"/>
                  <a:gd name="T18" fmla="*/ 13 w 307"/>
                  <a:gd name="T19" fmla="*/ 273 h 306"/>
                  <a:gd name="T20" fmla="*/ 0 w 307"/>
                  <a:gd name="T21" fmla="*/ 246 h 306"/>
                  <a:gd name="T22" fmla="*/ 0 w 307"/>
                  <a:gd name="T23" fmla="*/ 230 h 306"/>
                  <a:gd name="T24" fmla="*/ 0 w 307"/>
                  <a:gd name="T25" fmla="*/ 76 h 306"/>
                  <a:gd name="T26" fmla="*/ 0 w 307"/>
                  <a:gd name="T27" fmla="*/ 60 h 306"/>
                  <a:gd name="T28" fmla="*/ 13 w 307"/>
                  <a:gd name="T29" fmla="*/ 33 h 306"/>
                  <a:gd name="T30" fmla="*/ 33 w 307"/>
                  <a:gd name="T31" fmla="*/ 12 h 306"/>
                  <a:gd name="T32" fmla="*/ 60 w 307"/>
                  <a:gd name="T33" fmla="*/ 1 h 306"/>
                  <a:gd name="T34" fmla="*/ 76 w 307"/>
                  <a:gd name="T35" fmla="*/ 0 h 306"/>
                  <a:gd name="T36" fmla="*/ 230 w 307"/>
                  <a:gd name="T37" fmla="*/ 0 h 306"/>
                  <a:gd name="T38" fmla="*/ 245 w 307"/>
                  <a:gd name="T39" fmla="*/ 1 h 306"/>
                  <a:gd name="T40" fmla="*/ 274 w 307"/>
                  <a:gd name="T41" fmla="*/ 12 h 306"/>
                  <a:gd name="T42" fmla="*/ 294 w 307"/>
                  <a:gd name="T43" fmla="*/ 33 h 306"/>
                  <a:gd name="T44" fmla="*/ 305 w 307"/>
                  <a:gd name="T45" fmla="*/ 60 h 306"/>
                  <a:gd name="T46" fmla="*/ 307 w 307"/>
                  <a:gd name="T47" fmla="*/ 76 h 306"/>
                  <a:gd name="T48" fmla="*/ 307 w 307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6">
                    <a:moveTo>
                      <a:pt x="307" y="230"/>
                    </a:moveTo>
                    <a:lnTo>
                      <a:pt x="305" y="246"/>
                    </a:lnTo>
                    <a:lnTo>
                      <a:pt x="294" y="273"/>
                    </a:lnTo>
                    <a:lnTo>
                      <a:pt x="274" y="293"/>
                    </a:lnTo>
                    <a:lnTo>
                      <a:pt x="245" y="306"/>
                    </a:lnTo>
                    <a:lnTo>
                      <a:pt x="230" y="306"/>
                    </a:lnTo>
                    <a:lnTo>
                      <a:pt x="76" y="306"/>
                    </a:lnTo>
                    <a:lnTo>
                      <a:pt x="60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1"/>
                    </a:lnTo>
                    <a:lnTo>
                      <a:pt x="274" y="12"/>
                    </a:lnTo>
                    <a:lnTo>
                      <a:pt x="294" y="33"/>
                    </a:lnTo>
                    <a:lnTo>
                      <a:pt x="305" y="60"/>
                    </a:lnTo>
                    <a:lnTo>
                      <a:pt x="307" y="76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3"/>
              <p:cNvSpPr>
                <a:spLocks/>
              </p:cNvSpPr>
              <p:nvPr/>
            </p:nvSpPr>
            <p:spPr bwMode="auto">
              <a:xfrm>
                <a:off x="8072438" y="3777586"/>
                <a:ext cx="161925" cy="161925"/>
              </a:xfrm>
              <a:custGeom>
                <a:avLst/>
                <a:gdLst>
                  <a:gd name="T0" fmla="*/ 307 w 307"/>
                  <a:gd name="T1" fmla="*/ 230 h 308"/>
                  <a:gd name="T2" fmla="*/ 307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6 w 307"/>
                  <a:gd name="T9" fmla="*/ 307 h 308"/>
                  <a:gd name="T10" fmla="*/ 230 w 307"/>
                  <a:gd name="T11" fmla="*/ 308 h 308"/>
                  <a:gd name="T12" fmla="*/ 76 w 307"/>
                  <a:gd name="T13" fmla="*/ 308 h 308"/>
                  <a:gd name="T14" fmla="*/ 62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1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1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2 w 307"/>
                  <a:gd name="T33" fmla="*/ 1 h 308"/>
                  <a:gd name="T34" fmla="*/ 76 w 307"/>
                  <a:gd name="T35" fmla="*/ 0 h 308"/>
                  <a:gd name="T36" fmla="*/ 230 w 307"/>
                  <a:gd name="T37" fmla="*/ 0 h 308"/>
                  <a:gd name="T38" fmla="*/ 246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7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6" y="308"/>
                    </a:lnTo>
                    <a:lnTo>
                      <a:pt x="62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44"/>
              <p:cNvSpPr>
                <a:spLocks/>
              </p:cNvSpPr>
              <p:nvPr/>
            </p:nvSpPr>
            <p:spPr bwMode="auto">
              <a:xfrm>
                <a:off x="7869238" y="3777586"/>
                <a:ext cx="163513" cy="161925"/>
              </a:xfrm>
              <a:custGeom>
                <a:avLst/>
                <a:gdLst>
                  <a:gd name="T0" fmla="*/ 309 w 309"/>
                  <a:gd name="T1" fmla="*/ 230 h 308"/>
                  <a:gd name="T2" fmla="*/ 307 w 309"/>
                  <a:gd name="T3" fmla="*/ 246 h 308"/>
                  <a:gd name="T4" fmla="*/ 296 w 309"/>
                  <a:gd name="T5" fmla="*/ 274 h 308"/>
                  <a:gd name="T6" fmla="*/ 274 w 309"/>
                  <a:gd name="T7" fmla="*/ 295 h 308"/>
                  <a:gd name="T8" fmla="*/ 247 w 309"/>
                  <a:gd name="T9" fmla="*/ 307 h 308"/>
                  <a:gd name="T10" fmla="*/ 231 w 309"/>
                  <a:gd name="T11" fmla="*/ 308 h 308"/>
                  <a:gd name="T12" fmla="*/ 78 w 309"/>
                  <a:gd name="T13" fmla="*/ 308 h 308"/>
                  <a:gd name="T14" fmla="*/ 62 w 309"/>
                  <a:gd name="T15" fmla="*/ 307 h 308"/>
                  <a:gd name="T16" fmla="*/ 35 w 309"/>
                  <a:gd name="T17" fmla="*/ 295 h 308"/>
                  <a:gd name="T18" fmla="*/ 13 w 309"/>
                  <a:gd name="T19" fmla="*/ 274 h 308"/>
                  <a:gd name="T20" fmla="*/ 2 w 309"/>
                  <a:gd name="T21" fmla="*/ 246 h 308"/>
                  <a:gd name="T22" fmla="*/ 0 w 309"/>
                  <a:gd name="T23" fmla="*/ 230 h 308"/>
                  <a:gd name="T24" fmla="*/ 0 w 309"/>
                  <a:gd name="T25" fmla="*/ 78 h 308"/>
                  <a:gd name="T26" fmla="*/ 2 w 309"/>
                  <a:gd name="T27" fmla="*/ 62 h 308"/>
                  <a:gd name="T28" fmla="*/ 13 w 309"/>
                  <a:gd name="T29" fmla="*/ 35 h 308"/>
                  <a:gd name="T30" fmla="*/ 35 w 309"/>
                  <a:gd name="T31" fmla="*/ 13 h 308"/>
                  <a:gd name="T32" fmla="*/ 62 w 309"/>
                  <a:gd name="T33" fmla="*/ 1 h 308"/>
                  <a:gd name="T34" fmla="*/ 78 w 309"/>
                  <a:gd name="T35" fmla="*/ 0 h 308"/>
                  <a:gd name="T36" fmla="*/ 231 w 309"/>
                  <a:gd name="T37" fmla="*/ 0 h 308"/>
                  <a:gd name="T38" fmla="*/ 247 w 309"/>
                  <a:gd name="T39" fmla="*/ 1 h 308"/>
                  <a:gd name="T40" fmla="*/ 274 w 309"/>
                  <a:gd name="T41" fmla="*/ 13 h 308"/>
                  <a:gd name="T42" fmla="*/ 296 w 309"/>
                  <a:gd name="T43" fmla="*/ 35 h 308"/>
                  <a:gd name="T44" fmla="*/ 307 w 309"/>
                  <a:gd name="T45" fmla="*/ 62 h 308"/>
                  <a:gd name="T46" fmla="*/ 309 w 309"/>
                  <a:gd name="T47" fmla="*/ 78 h 308"/>
                  <a:gd name="T48" fmla="*/ 309 w 309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308">
                    <a:moveTo>
                      <a:pt x="309" y="230"/>
                    </a:moveTo>
                    <a:lnTo>
                      <a:pt x="307" y="246"/>
                    </a:lnTo>
                    <a:lnTo>
                      <a:pt x="296" y="274"/>
                    </a:lnTo>
                    <a:lnTo>
                      <a:pt x="274" y="295"/>
                    </a:lnTo>
                    <a:lnTo>
                      <a:pt x="247" y="307"/>
                    </a:lnTo>
                    <a:lnTo>
                      <a:pt x="231" y="308"/>
                    </a:lnTo>
                    <a:lnTo>
                      <a:pt x="78" y="308"/>
                    </a:lnTo>
                    <a:lnTo>
                      <a:pt x="62" y="307"/>
                    </a:lnTo>
                    <a:lnTo>
                      <a:pt x="35" y="295"/>
                    </a:lnTo>
                    <a:lnTo>
                      <a:pt x="13" y="274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3"/>
                    </a:lnTo>
                    <a:lnTo>
                      <a:pt x="296" y="35"/>
                    </a:lnTo>
                    <a:lnTo>
                      <a:pt x="307" y="62"/>
                    </a:lnTo>
                    <a:lnTo>
                      <a:pt x="309" y="78"/>
                    </a:lnTo>
                    <a:lnTo>
                      <a:pt x="309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45"/>
              <p:cNvSpPr>
                <a:spLocks/>
              </p:cNvSpPr>
              <p:nvPr/>
            </p:nvSpPr>
            <p:spPr bwMode="auto">
              <a:xfrm>
                <a:off x="7666038" y="3777586"/>
                <a:ext cx="161925" cy="161925"/>
              </a:xfrm>
              <a:custGeom>
                <a:avLst/>
                <a:gdLst>
                  <a:gd name="T0" fmla="*/ 307 w 307"/>
                  <a:gd name="T1" fmla="*/ 230 h 308"/>
                  <a:gd name="T2" fmla="*/ 306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5 w 307"/>
                  <a:gd name="T9" fmla="*/ 307 h 308"/>
                  <a:gd name="T10" fmla="*/ 231 w 307"/>
                  <a:gd name="T11" fmla="*/ 308 h 308"/>
                  <a:gd name="T12" fmla="*/ 77 w 307"/>
                  <a:gd name="T13" fmla="*/ 308 h 308"/>
                  <a:gd name="T14" fmla="*/ 61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0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0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1 w 307"/>
                  <a:gd name="T33" fmla="*/ 1 h 308"/>
                  <a:gd name="T34" fmla="*/ 77 w 307"/>
                  <a:gd name="T35" fmla="*/ 0 h 308"/>
                  <a:gd name="T36" fmla="*/ 231 w 307"/>
                  <a:gd name="T37" fmla="*/ 0 h 308"/>
                  <a:gd name="T38" fmla="*/ 245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6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5" y="307"/>
                    </a:lnTo>
                    <a:lnTo>
                      <a:pt x="231" y="308"/>
                    </a:lnTo>
                    <a:lnTo>
                      <a:pt x="77" y="308"/>
                    </a:lnTo>
                    <a:lnTo>
                      <a:pt x="61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6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6"/>
              <p:cNvSpPr>
                <a:spLocks/>
              </p:cNvSpPr>
              <p:nvPr/>
            </p:nvSpPr>
            <p:spPr bwMode="auto">
              <a:xfrm>
                <a:off x="7666038" y="3596611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6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5 w 307"/>
                  <a:gd name="T9" fmla="*/ 231 h 231"/>
                  <a:gd name="T10" fmla="*/ 231 w 307"/>
                  <a:gd name="T11" fmla="*/ 231 h 231"/>
                  <a:gd name="T12" fmla="*/ 77 w 307"/>
                  <a:gd name="T13" fmla="*/ 231 h 231"/>
                  <a:gd name="T14" fmla="*/ 61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0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1 w 307"/>
                  <a:gd name="T33" fmla="*/ 2 h 231"/>
                  <a:gd name="T34" fmla="*/ 77 w 307"/>
                  <a:gd name="T35" fmla="*/ 0 h 231"/>
                  <a:gd name="T36" fmla="*/ 231 w 307"/>
                  <a:gd name="T37" fmla="*/ 0 h 231"/>
                  <a:gd name="T38" fmla="*/ 245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6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6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5" y="231"/>
                    </a:lnTo>
                    <a:lnTo>
                      <a:pt x="231" y="231"/>
                    </a:lnTo>
                    <a:lnTo>
                      <a:pt x="77" y="231"/>
                    </a:lnTo>
                    <a:lnTo>
                      <a:pt x="61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6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47"/>
              <p:cNvSpPr>
                <a:spLocks/>
              </p:cNvSpPr>
              <p:nvPr/>
            </p:nvSpPr>
            <p:spPr bwMode="auto">
              <a:xfrm>
                <a:off x="7869238" y="3596611"/>
                <a:ext cx="163513" cy="122238"/>
              </a:xfrm>
              <a:custGeom>
                <a:avLst/>
                <a:gdLst>
                  <a:gd name="T0" fmla="*/ 309 w 309"/>
                  <a:gd name="T1" fmla="*/ 154 h 231"/>
                  <a:gd name="T2" fmla="*/ 307 w 309"/>
                  <a:gd name="T3" fmla="*/ 170 h 231"/>
                  <a:gd name="T4" fmla="*/ 296 w 309"/>
                  <a:gd name="T5" fmla="*/ 197 h 231"/>
                  <a:gd name="T6" fmla="*/ 274 w 309"/>
                  <a:gd name="T7" fmla="*/ 218 h 231"/>
                  <a:gd name="T8" fmla="*/ 247 w 309"/>
                  <a:gd name="T9" fmla="*/ 231 h 231"/>
                  <a:gd name="T10" fmla="*/ 231 w 309"/>
                  <a:gd name="T11" fmla="*/ 231 h 231"/>
                  <a:gd name="T12" fmla="*/ 78 w 309"/>
                  <a:gd name="T13" fmla="*/ 231 h 231"/>
                  <a:gd name="T14" fmla="*/ 62 w 309"/>
                  <a:gd name="T15" fmla="*/ 231 h 231"/>
                  <a:gd name="T16" fmla="*/ 35 w 309"/>
                  <a:gd name="T17" fmla="*/ 218 h 231"/>
                  <a:gd name="T18" fmla="*/ 13 w 309"/>
                  <a:gd name="T19" fmla="*/ 197 h 231"/>
                  <a:gd name="T20" fmla="*/ 2 w 309"/>
                  <a:gd name="T21" fmla="*/ 170 h 231"/>
                  <a:gd name="T22" fmla="*/ 0 w 309"/>
                  <a:gd name="T23" fmla="*/ 154 h 231"/>
                  <a:gd name="T24" fmla="*/ 0 w 309"/>
                  <a:gd name="T25" fmla="*/ 78 h 231"/>
                  <a:gd name="T26" fmla="*/ 2 w 309"/>
                  <a:gd name="T27" fmla="*/ 62 h 231"/>
                  <a:gd name="T28" fmla="*/ 13 w 309"/>
                  <a:gd name="T29" fmla="*/ 35 h 231"/>
                  <a:gd name="T30" fmla="*/ 35 w 309"/>
                  <a:gd name="T31" fmla="*/ 13 h 231"/>
                  <a:gd name="T32" fmla="*/ 62 w 309"/>
                  <a:gd name="T33" fmla="*/ 2 h 231"/>
                  <a:gd name="T34" fmla="*/ 78 w 309"/>
                  <a:gd name="T35" fmla="*/ 0 h 231"/>
                  <a:gd name="T36" fmla="*/ 231 w 309"/>
                  <a:gd name="T37" fmla="*/ 0 h 231"/>
                  <a:gd name="T38" fmla="*/ 247 w 309"/>
                  <a:gd name="T39" fmla="*/ 2 h 231"/>
                  <a:gd name="T40" fmla="*/ 274 w 309"/>
                  <a:gd name="T41" fmla="*/ 13 h 231"/>
                  <a:gd name="T42" fmla="*/ 296 w 309"/>
                  <a:gd name="T43" fmla="*/ 35 h 231"/>
                  <a:gd name="T44" fmla="*/ 307 w 309"/>
                  <a:gd name="T45" fmla="*/ 62 h 231"/>
                  <a:gd name="T46" fmla="*/ 309 w 309"/>
                  <a:gd name="T47" fmla="*/ 78 h 231"/>
                  <a:gd name="T48" fmla="*/ 309 w 309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231">
                    <a:moveTo>
                      <a:pt x="309" y="154"/>
                    </a:moveTo>
                    <a:lnTo>
                      <a:pt x="307" y="170"/>
                    </a:lnTo>
                    <a:lnTo>
                      <a:pt x="296" y="197"/>
                    </a:lnTo>
                    <a:lnTo>
                      <a:pt x="274" y="218"/>
                    </a:lnTo>
                    <a:lnTo>
                      <a:pt x="247" y="231"/>
                    </a:lnTo>
                    <a:lnTo>
                      <a:pt x="231" y="231"/>
                    </a:lnTo>
                    <a:lnTo>
                      <a:pt x="78" y="231"/>
                    </a:lnTo>
                    <a:lnTo>
                      <a:pt x="62" y="231"/>
                    </a:lnTo>
                    <a:lnTo>
                      <a:pt x="35" y="218"/>
                    </a:lnTo>
                    <a:lnTo>
                      <a:pt x="13" y="197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2"/>
                    </a:lnTo>
                    <a:lnTo>
                      <a:pt x="274" y="13"/>
                    </a:lnTo>
                    <a:lnTo>
                      <a:pt x="296" y="35"/>
                    </a:lnTo>
                    <a:lnTo>
                      <a:pt x="307" y="62"/>
                    </a:lnTo>
                    <a:lnTo>
                      <a:pt x="309" y="78"/>
                    </a:lnTo>
                    <a:lnTo>
                      <a:pt x="309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48"/>
              <p:cNvSpPr>
                <a:spLocks/>
              </p:cNvSpPr>
              <p:nvPr/>
            </p:nvSpPr>
            <p:spPr bwMode="auto">
              <a:xfrm>
                <a:off x="8072438" y="3596611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7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6 w 307"/>
                  <a:gd name="T9" fmla="*/ 231 h 231"/>
                  <a:gd name="T10" fmla="*/ 230 w 307"/>
                  <a:gd name="T11" fmla="*/ 231 h 231"/>
                  <a:gd name="T12" fmla="*/ 76 w 307"/>
                  <a:gd name="T13" fmla="*/ 231 h 231"/>
                  <a:gd name="T14" fmla="*/ 62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1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1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2 w 307"/>
                  <a:gd name="T33" fmla="*/ 2 h 231"/>
                  <a:gd name="T34" fmla="*/ 76 w 307"/>
                  <a:gd name="T35" fmla="*/ 0 h 231"/>
                  <a:gd name="T36" fmla="*/ 230 w 307"/>
                  <a:gd name="T37" fmla="*/ 0 h 231"/>
                  <a:gd name="T38" fmla="*/ 246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7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7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6" y="231"/>
                    </a:lnTo>
                    <a:lnTo>
                      <a:pt x="62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49"/>
              <p:cNvSpPr>
                <a:spLocks/>
              </p:cNvSpPr>
              <p:nvPr/>
            </p:nvSpPr>
            <p:spPr bwMode="auto">
              <a:xfrm>
                <a:off x="8275638" y="3596611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6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5 w 307"/>
                  <a:gd name="T9" fmla="*/ 231 h 231"/>
                  <a:gd name="T10" fmla="*/ 231 w 307"/>
                  <a:gd name="T11" fmla="*/ 231 h 231"/>
                  <a:gd name="T12" fmla="*/ 77 w 307"/>
                  <a:gd name="T13" fmla="*/ 231 h 231"/>
                  <a:gd name="T14" fmla="*/ 61 w 307"/>
                  <a:gd name="T15" fmla="*/ 231 h 231"/>
                  <a:gd name="T16" fmla="*/ 34 w 307"/>
                  <a:gd name="T17" fmla="*/ 218 h 231"/>
                  <a:gd name="T18" fmla="*/ 13 w 307"/>
                  <a:gd name="T19" fmla="*/ 197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0 w 307"/>
                  <a:gd name="T27" fmla="*/ 62 h 231"/>
                  <a:gd name="T28" fmla="*/ 13 w 307"/>
                  <a:gd name="T29" fmla="*/ 35 h 231"/>
                  <a:gd name="T30" fmla="*/ 34 w 307"/>
                  <a:gd name="T31" fmla="*/ 13 h 231"/>
                  <a:gd name="T32" fmla="*/ 61 w 307"/>
                  <a:gd name="T33" fmla="*/ 2 h 231"/>
                  <a:gd name="T34" fmla="*/ 77 w 307"/>
                  <a:gd name="T35" fmla="*/ 0 h 231"/>
                  <a:gd name="T36" fmla="*/ 231 w 307"/>
                  <a:gd name="T37" fmla="*/ 0 h 231"/>
                  <a:gd name="T38" fmla="*/ 245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6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6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5" y="231"/>
                    </a:lnTo>
                    <a:lnTo>
                      <a:pt x="231" y="231"/>
                    </a:lnTo>
                    <a:lnTo>
                      <a:pt x="77" y="231"/>
                    </a:lnTo>
                    <a:lnTo>
                      <a:pt x="61" y="231"/>
                    </a:lnTo>
                    <a:lnTo>
                      <a:pt x="34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6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0"/>
              <p:cNvSpPr>
                <a:spLocks/>
              </p:cNvSpPr>
              <p:nvPr/>
            </p:nvSpPr>
            <p:spPr bwMode="auto">
              <a:xfrm>
                <a:off x="8478838" y="3596611"/>
                <a:ext cx="163513" cy="122238"/>
              </a:xfrm>
              <a:custGeom>
                <a:avLst/>
                <a:gdLst>
                  <a:gd name="T0" fmla="*/ 308 w 308"/>
                  <a:gd name="T1" fmla="*/ 154 h 231"/>
                  <a:gd name="T2" fmla="*/ 306 w 308"/>
                  <a:gd name="T3" fmla="*/ 170 h 231"/>
                  <a:gd name="T4" fmla="*/ 295 w 308"/>
                  <a:gd name="T5" fmla="*/ 197 h 231"/>
                  <a:gd name="T6" fmla="*/ 273 w 308"/>
                  <a:gd name="T7" fmla="*/ 218 h 231"/>
                  <a:gd name="T8" fmla="*/ 246 w 308"/>
                  <a:gd name="T9" fmla="*/ 231 h 231"/>
                  <a:gd name="T10" fmla="*/ 230 w 308"/>
                  <a:gd name="T11" fmla="*/ 231 h 231"/>
                  <a:gd name="T12" fmla="*/ 77 w 308"/>
                  <a:gd name="T13" fmla="*/ 231 h 231"/>
                  <a:gd name="T14" fmla="*/ 61 w 308"/>
                  <a:gd name="T15" fmla="*/ 231 h 231"/>
                  <a:gd name="T16" fmla="*/ 34 w 308"/>
                  <a:gd name="T17" fmla="*/ 218 h 231"/>
                  <a:gd name="T18" fmla="*/ 13 w 308"/>
                  <a:gd name="T19" fmla="*/ 197 h 231"/>
                  <a:gd name="T20" fmla="*/ 1 w 308"/>
                  <a:gd name="T21" fmla="*/ 170 h 231"/>
                  <a:gd name="T22" fmla="*/ 0 w 308"/>
                  <a:gd name="T23" fmla="*/ 154 h 231"/>
                  <a:gd name="T24" fmla="*/ 0 w 308"/>
                  <a:gd name="T25" fmla="*/ 78 h 231"/>
                  <a:gd name="T26" fmla="*/ 1 w 308"/>
                  <a:gd name="T27" fmla="*/ 62 h 231"/>
                  <a:gd name="T28" fmla="*/ 13 w 308"/>
                  <a:gd name="T29" fmla="*/ 35 h 231"/>
                  <a:gd name="T30" fmla="*/ 34 w 308"/>
                  <a:gd name="T31" fmla="*/ 13 h 231"/>
                  <a:gd name="T32" fmla="*/ 61 w 308"/>
                  <a:gd name="T33" fmla="*/ 2 h 231"/>
                  <a:gd name="T34" fmla="*/ 77 w 308"/>
                  <a:gd name="T35" fmla="*/ 0 h 231"/>
                  <a:gd name="T36" fmla="*/ 230 w 308"/>
                  <a:gd name="T37" fmla="*/ 0 h 231"/>
                  <a:gd name="T38" fmla="*/ 246 w 308"/>
                  <a:gd name="T39" fmla="*/ 2 h 231"/>
                  <a:gd name="T40" fmla="*/ 273 w 308"/>
                  <a:gd name="T41" fmla="*/ 13 h 231"/>
                  <a:gd name="T42" fmla="*/ 295 w 308"/>
                  <a:gd name="T43" fmla="*/ 35 h 231"/>
                  <a:gd name="T44" fmla="*/ 306 w 308"/>
                  <a:gd name="T45" fmla="*/ 62 h 231"/>
                  <a:gd name="T46" fmla="*/ 308 w 308"/>
                  <a:gd name="T47" fmla="*/ 78 h 231"/>
                  <a:gd name="T48" fmla="*/ 308 w 308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231">
                    <a:moveTo>
                      <a:pt x="308" y="154"/>
                    </a:moveTo>
                    <a:lnTo>
                      <a:pt x="306" y="170"/>
                    </a:lnTo>
                    <a:lnTo>
                      <a:pt x="295" y="197"/>
                    </a:lnTo>
                    <a:lnTo>
                      <a:pt x="273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7" y="231"/>
                    </a:lnTo>
                    <a:lnTo>
                      <a:pt x="61" y="231"/>
                    </a:lnTo>
                    <a:lnTo>
                      <a:pt x="34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3" y="13"/>
                    </a:lnTo>
                    <a:lnTo>
                      <a:pt x="295" y="35"/>
                    </a:lnTo>
                    <a:lnTo>
                      <a:pt x="306" y="62"/>
                    </a:lnTo>
                    <a:lnTo>
                      <a:pt x="308" y="78"/>
                    </a:lnTo>
                    <a:lnTo>
                      <a:pt x="308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51"/>
              <p:cNvSpPr>
                <a:spLocks/>
              </p:cNvSpPr>
              <p:nvPr/>
            </p:nvSpPr>
            <p:spPr bwMode="auto">
              <a:xfrm>
                <a:off x="8682038" y="3596611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7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6 w 307"/>
                  <a:gd name="T9" fmla="*/ 231 h 231"/>
                  <a:gd name="T10" fmla="*/ 231 w 307"/>
                  <a:gd name="T11" fmla="*/ 231 h 231"/>
                  <a:gd name="T12" fmla="*/ 76 w 307"/>
                  <a:gd name="T13" fmla="*/ 231 h 231"/>
                  <a:gd name="T14" fmla="*/ 62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2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2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2 w 307"/>
                  <a:gd name="T33" fmla="*/ 2 h 231"/>
                  <a:gd name="T34" fmla="*/ 76 w 307"/>
                  <a:gd name="T35" fmla="*/ 0 h 231"/>
                  <a:gd name="T36" fmla="*/ 231 w 307"/>
                  <a:gd name="T37" fmla="*/ 0 h 231"/>
                  <a:gd name="T38" fmla="*/ 246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7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7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6" y="231"/>
                    </a:lnTo>
                    <a:lnTo>
                      <a:pt x="231" y="231"/>
                    </a:lnTo>
                    <a:lnTo>
                      <a:pt x="76" y="231"/>
                    </a:lnTo>
                    <a:lnTo>
                      <a:pt x="62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6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52"/>
              <p:cNvSpPr>
                <a:spLocks/>
              </p:cNvSpPr>
              <p:nvPr/>
            </p:nvSpPr>
            <p:spPr bwMode="auto">
              <a:xfrm>
                <a:off x="8885238" y="3596611"/>
                <a:ext cx="161925" cy="122238"/>
              </a:xfrm>
              <a:custGeom>
                <a:avLst/>
                <a:gdLst>
                  <a:gd name="T0" fmla="*/ 306 w 306"/>
                  <a:gd name="T1" fmla="*/ 154 h 231"/>
                  <a:gd name="T2" fmla="*/ 305 w 306"/>
                  <a:gd name="T3" fmla="*/ 170 h 231"/>
                  <a:gd name="T4" fmla="*/ 293 w 306"/>
                  <a:gd name="T5" fmla="*/ 197 h 231"/>
                  <a:gd name="T6" fmla="*/ 273 w 306"/>
                  <a:gd name="T7" fmla="*/ 218 h 231"/>
                  <a:gd name="T8" fmla="*/ 245 w 306"/>
                  <a:gd name="T9" fmla="*/ 231 h 231"/>
                  <a:gd name="T10" fmla="*/ 230 w 306"/>
                  <a:gd name="T11" fmla="*/ 231 h 231"/>
                  <a:gd name="T12" fmla="*/ 76 w 306"/>
                  <a:gd name="T13" fmla="*/ 231 h 231"/>
                  <a:gd name="T14" fmla="*/ 60 w 306"/>
                  <a:gd name="T15" fmla="*/ 231 h 231"/>
                  <a:gd name="T16" fmla="*/ 33 w 306"/>
                  <a:gd name="T17" fmla="*/ 218 h 231"/>
                  <a:gd name="T18" fmla="*/ 13 w 306"/>
                  <a:gd name="T19" fmla="*/ 197 h 231"/>
                  <a:gd name="T20" fmla="*/ 0 w 306"/>
                  <a:gd name="T21" fmla="*/ 170 h 231"/>
                  <a:gd name="T22" fmla="*/ 0 w 306"/>
                  <a:gd name="T23" fmla="*/ 154 h 231"/>
                  <a:gd name="T24" fmla="*/ 0 w 306"/>
                  <a:gd name="T25" fmla="*/ 78 h 231"/>
                  <a:gd name="T26" fmla="*/ 0 w 306"/>
                  <a:gd name="T27" fmla="*/ 62 h 231"/>
                  <a:gd name="T28" fmla="*/ 13 w 306"/>
                  <a:gd name="T29" fmla="*/ 35 h 231"/>
                  <a:gd name="T30" fmla="*/ 33 w 306"/>
                  <a:gd name="T31" fmla="*/ 13 h 231"/>
                  <a:gd name="T32" fmla="*/ 60 w 306"/>
                  <a:gd name="T33" fmla="*/ 2 h 231"/>
                  <a:gd name="T34" fmla="*/ 76 w 306"/>
                  <a:gd name="T35" fmla="*/ 0 h 231"/>
                  <a:gd name="T36" fmla="*/ 230 w 306"/>
                  <a:gd name="T37" fmla="*/ 0 h 231"/>
                  <a:gd name="T38" fmla="*/ 245 w 306"/>
                  <a:gd name="T39" fmla="*/ 2 h 231"/>
                  <a:gd name="T40" fmla="*/ 273 w 306"/>
                  <a:gd name="T41" fmla="*/ 13 h 231"/>
                  <a:gd name="T42" fmla="*/ 293 w 306"/>
                  <a:gd name="T43" fmla="*/ 35 h 231"/>
                  <a:gd name="T44" fmla="*/ 305 w 306"/>
                  <a:gd name="T45" fmla="*/ 62 h 231"/>
                  <a:gd name="T46" fmla="*/ 306 w 306"/>
                  <a:gd name="T47" fmla="*/ 78 h 231"/>
                  <a:gd name="T48" fmla="*/ 306 w 306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231">
                    <a:moveTo>
                      <a:pt x="306" y="154"/>
                    </a:moveTo>
                    <a:lnTo>
                      <a:pt x="305" y="170"/>
                    </a:lnTo>
                    <a:lnTo>
                      <a:pt x="293" y="197"/>
                    </a:lnTo>
                    <a:lnTo>
                      <a:pt x="273" y="218"/>
                    </a:lnTo>
                    <a:lnTo>
                      <a:pt x="245" y="231"/>
                    </a:lnTo>
                    <a:lnTo>
                      <a:pt x="230" y="231"/>
                    </a:lnTo>
                    <a:lnTo>
                      <a:pt x="76" y="231"/>
                    </a:lnTo>
                    <a:lnTo>
                      <a:pt x="60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0" y="2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2"/>
                    </a:lnTo>
                    <a:lnTo>
                      <a:pt x="273" y="13"/>
                    </a:lnTo>
                    <a:lnTo>
                      <a:pt x="293" y="35"/>
                    </a:lnTo>
                    <a:lnTo>
                      <a:pt x="305" y="62"/>
                    </a:lnTo>
                    <a:lnTo>
                      <a:pt x="306" y="78"/>
                    </a:lnTo>
                    <a:lnTo>
                      <a:pt x="306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53"/>
              <p:cNvSpPr>
                <a:spLocks/>
              </p:cNvSpPr>
              <p:nvPr/>
            </p:nvSpPr>
            <p:spPr bwMode="auto">
              <a:xfrm>
                <a:off x="9088438" y="3596611"/>
                <a:ext cx="163513" cy="122238"/>
              </a:xfrm>
              <a:custGeom>
                <a:avLst/>
                <a:gdLst>
                  <a:gd name="T0" fmla="*/ 308 w 308"/>
                  <a:gd name="T1" fmla="*/ 154 h 231"/>
                  <a:gd name="T2" fmla="*/ 307 w 308"/>
                  <a:gd name="T3" fmla="*/ 170 h 231"/>
                  <a:gd name="T4" fmla="*/ 295 w 308"/>
                  <a:gd name="T5" fmla="*/ 197 h 231"/>
                  <a:gd name="T6" fmla="*/ 273 w 308"/>
                  <a:gd name="T7" fmla="*/ 218 h 231"/>
                  <a:gd name="T8" fmla="*/ 246 w 308"/>
                  <a:gd name="T9" fmla="*/ 231 h 231"/>
                  <a:gd name="T10" fmla="*/ 230 w 308"/>
                  <a:gd name="T11" fmla="*/ 231 h 231"/>
                  <a:gd name="T12" fmla="*/ 78 w 308"/>
                  <a:gd name="T13" fmla="*/ 231 h 231"/>
                  <a:gd name="T14" fmla="*/ 62 w 308"/>
                  <a:gd name="T15" fmla="*/ 231 h 231"/>
                  <a:gd name="T16" fmla="*/ 34 w 308"/>
                  <a:gd name="T17" fmla="*/ 218 h 231"/>
                  <a:gd name="T18" fmla="*/ 13 w 308"/>
                  <a:gd name="T19" fmla="*/ 197 h 231"/>
                  <a:gd name="T20" fmla="*/ 1 w 308"/>
                  <a:gd name="T21" fmla="*/ 170 h 231"/>
                  <a:gd name="T22" fmla="*/ 0 w 308"/>
                  <a:gd name="T23" fmla="*/ 154 h 231"/>
                  <a:gd name="T24" fmla="*/ 0 w 308"/>
                  <a:gd name="T25" fmla="*/ 78 h 231"/>
                  <a:gd name="T26" fmla="*/ 1 w 308"/>
                  <a:gd name="T27" fmla="*/ 62 h 231"/>
                  <a:gd name="T28" fmla="*/ 13 w 308"/>
                  <a:gd name="T29" fmla="*/ 35 h 231"/>
                  <a:gd name="T30" fmla="*/ 34 w 308"/>
                  <a:gd name="T31" fmla="*/ 13 h 231"/>
                  <a:gd name="T32" fmla="*/ 62 w 308"/>
                  <a:gd name="T33" fmla="*/ 2 h 231"/>
                  <a:gd name="T34" fmla="*/ 78 w 308"/>
                  <a:gd name="T35" fmla="*/ 0 h 231"/>
                  <a:gd name="T36" fmla="*/ 230 w 308"/>
                  <a:gd name="T37" fmla="*/ 0 h 231"/>
                  <a:gd name="T38" fmla="*/ 246 w 308"/>
                  <a:gd name="T39" fmla="*/ 2 h 231"/>
                  <a:gd name="T40" fmla="*/ 273 w 308"/>
                  <a:gd name="T41" fmla="*/ 13 h 231"/>
                  <a:gd name="T42" fmla="*/ 295 w 308"/>
                  <a:gd name="T43" fmla="*/ 35 h 231"/>
                  <a:gd name="T44" fmla="*/ 307 w 308"/>
                  <a:gd name="T45" fmla="*/ 62 h 231"/>
                  <a:gd name="T46" fmla="*/ 308 w 308"/>
                  <a:gd name="T47" fmla="*/ 78 h 231"/>
                  <a:gd name="T48" fmla="*/ 308 w 308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231">
                    <a:moveTo>
                      <a:pt x="308" y="154"/>
                    </a:moveTo>
                    <a:lnTo>
                      <a:pt x="307" y="170"/>
                    </a:lnTo>
                    <a:lnTo>
                      <a:pt x="295" y="197"/>
                    </a:lnTo>
                    <a:lnTo>
                      <a:pt x="273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8" y="231"/>
                    </a:lnTo>
                    <a:lnTo>
                      <a:pt x="62" y="231"/>
                    </a:lnTo>
                    <a:lnTo>
                      <a:pt x="34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3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54"/>
              <p:cNvSpPr>
                <a:spLocks/>
              </p:cNvSpPr>
              <p:nvPr/>
            </p:nvSpPr>
            <p:spPr bwMode="auto">
              <a:xfrm>
                <a:off x="9291638" y="3596611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7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7 w 307"/>
                  <a:gd name="T9" fmla="*/ 231 h 231"/>
                  <a:gd name="T10" fmla="*/ 231 w 307"/>
                  <a:gd name="T11" fmla="*/ 231 h 231"/>
                  <a:gd name="T12" fmla="*/ 77 w 307"/>
                  <a:gd name="T13" fmla="*/ 231 h 231"/>
                  <a:gd name="T14" fmla="*/ 62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2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2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2 w 307"/>
                  <a:gd name="T33" fmla="*/ 2 h 231"/>
                  <a:gd name="T34" fmla="*/ 77 w 307"/>
                  <a:gd name="T35" fmla="*/ 0 h 231"/>
                  <a:gd name="T36" fmla="*/ 231 w 307"/>
                  <a:gd name="T37" fmla="*/ 0 h 231"/>
                  <a:gd name="T38" fmla="*/ 247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7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7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7" y="231"/>
                    </a:lnTo>
                    <a:lnTo>
                      <a:pt x="231" y="231"/>
                    </a:lnTo>
                    <a:lnTo>
                      <a:pt x="77" y="231"/>
                    </a:lnTo>
                    <a:lnTo>
                      <a:pt x="62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7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9494838" y="3596611"/>
                <a:ext cx="163513" cy="122238"/>
              </a:xfrm>
              <a:custGeom>
                <a:avLst/>
                <a:gdLst>
                  <a:gd name="T0" fmla="*/ 307 w 307"/>
                  <a:gd name="T1" fmla="*/ 154 h 231"/>
                  <a:gd name="T2" fmla="*/ 305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5 w 307"/>
                  <a:gd name="T9" fmla="*/ 231 h 231"/>
                  <a:gd name="T10" fmla="*/ 230 w 307"/>
                  <a:gd name="T11" fmla="*/ 231 h 231"/>
                  <a:gd name="T12" fmla="*/ 76 w 307"/>
                  <a:gd name="T13" fmla="*/ 231 h 231"/>
                  <a:gd name="T14" fmla="*/ 60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0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0 w 307"/>
                  <a:gd name="T33" fmla="*/ 2 h 231"/>
                  <a:gd name="T34" fmla="*/ 76 w 307"/>
                  <a:gd name="T35" fmla="*/ 0 h 231"/>
                  <a:gd name="T36" fmla="*/ 230 w 307"/>
                  <a:gd name="T37" fmla="*/ 0 h 231"/>
                  <a:gd name="T38" fmla="*/ 245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5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5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5" y="231"/>
                    </a:lnTo>
                    <a:lnTo>
                      <a:pt x="230" y="231"/>
                    </a:lnTo>
                    <a:lnTo>
                      <a:pt x="76" y="231"/>
                    </a:lnTo>
                    <a:lnTo>
                      <a:pt x="60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0" y="2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5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9698038" y="3596611"/>
                <a:ext cx="163513" cy="122238"/>
              </a:xfrm>
              <a:custGeom>
                <a:avLst/>
                <a:gdLst>
                  <a:gd name="T0" fmla="*/ 308 w 308"/>
                  <a:gd name="T1" fmla="*/ 154 h 231"/>
                  <a:gd name="T2" fmla="*/ 307 w 308"/>
                  <a:gd name="T3" fmla="*/ 170 h 231"/>
                  <a:gd name="T4" fmla="*/ 295 w 308"/>
                  <a:gd name="T5" fmla="*/ 197 h 231"/>
                  <a:gd name="T6" fmla="*/ 274 w 308"/>
                  <a:gd name="T7" fmla="*/ 218 h 231"/>
                  <a:gd name="T8" fmla="*/ 246 w 308"/>
                  <a:gd name="T9" fmla="*/ 231 h 231"/>
                  <a:gd name="T10" fmla="*/ 230 w 308"/>
                  <a:gd name="T11" fmla="*/ 231 h 231"/>
                  <a:gd name="T12" fmla="*/ 78 w 308"/>
                  <a:gd name="T13" fmla="*/ 231 h 231"/>
                  <a:gd name="T14" fmla="*/ 62 w 308"/>
                  <a:gd name="T15" fmla="*/ 231 h 231"/>
                  <a:gd name="T16" fmla="*/ 35 w 308"/>
                  <a:gd name="T17" fmla="*/ 218 h 231"/>
                  <a:gd name="T18" fmla="*/ 13 w 308"/>
                  <a:gd name="T19" fmla="*/ 197 h 231"/>
                  <a:gd name="T20" fmla="*/ 1 w 308"/>
                  <a:gd name="T21" fmla="*/ 170 h 231"/>
                  <a:gd name="T22" fmla="*/ 0 w 308"/>
                  <a:gd name="T23" fmla="*/ 154 h 231"/>
                  <a:gd name="T24" fmla="*/ 0 w 308"/>
                  <a:gd name="T25" fmla="*/ 78 h 231"/>
                  <a:gd name="T26" fmla="*/ 1 w 308"/>
                  <a:gd name="T27" fmla="*/ 62 h 231"/>
                  <a:gd name="T28" fmla="*/ 13 w 308"/>
                  <a:gd name="T29" fmla="*/ 35 h 231"/>
                  <a:gd name="T30" fmla="*/ 35 w 308"/>
                  <a:gd name="T31" fmla="*/ 13 h 231"/>
                  <a:gd name="T32" fmla="*/ 62 w 308"/>
                  <a:gd name="T33" fmla="*/ 2 h 231"/>
                  <a:gd name="T34" fmla="*/ 78 w 308"/>
                  <a:gd name="T35" fmla="*/ 0 h 231"/>
                  <a:gd name="T36" fmla="*/ 230 w 308"/>
                  <a:gd name="T37" fmla="*/ 0 h 231"/>
                  <a:gd name="T38" fmla="*/ 246 w 308"/>
                  <a:gd name="T39" fmla="*/ 2 h 231"/>
                  <a:gd name="T40" fmla="*/ 274 w 308"/>
                  <a:gd name="T41" fmla="*/ 13 h 231"/>
                  <a:gd name="T42" fmla="*/ 295 w 308"/>
                  <a:gd name="T43" fmla="*/ 35 h 231"/>
                  <a:gd name="T44" fmla="*/ 307 w 308"/>
                  <a:gd name="T45" fmla="*/ 62 h 231"/>
                  <a:gd name="T46" fmla="*/ 308 w 308"/>
                  <a:gd name="T47" fmla="*/ 78 h 231"/>
                  <a:gd name="T48" fmla="*/ 308 w 308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231">
                    <a:moveTo>
                      <a:pt x="308" y="154"/>
                    </a:moveTo>
                    <a:lnTo>
                      <a:pt x="307" y="170"/>
                    </a:lnTo>
                    <a:lnTo>
                      <a:pt x="295" y="197"/>
                    </a:lnTo>
                    <a:lnTo>
                      <a:pt x="274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8" y="231"/>
                    </a:lnTo>
                    <a:lnTo>
                      <a:pt x="62" y="231"/>
                    </a:lnTo>
                    <a:lnTo>
                      <a:pt x="35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4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57"/>
              <p:cNvSpPr>
                <a:spLocks/>
              </p:cNvSpPr>
              <p:nvPr/>
            </p:nvSpPr>
            <p:spPr bwMode="auto">
              <a:xfrm>
                <a:off x="9901238" y="3596611"/>
                <a:ext cx="161925" cy="122238"/>
              </a:xfrm>
              <a:custGeom>
                <a:avLst/>
                <a:gdLst>
                  <a:gd name="T0" fmla="*/ 306 w 306"/>
                  <a:gd name="T1" fmla="*/ 154 h 231"/>
                  <a:gd name="T2" fmla="*/ 306 w 306"/>
                  <a:gd name="T3" fmla="*/ 170 h 231"/>
                  <a:gd name="T4" fmla="*/ 293 w 306"/>
                  <a:gd name="T5" fmla="*/ 197 h 231"/>
                  <a:gd name="T6" fmla="*/ 273 w 306"/>
                  <a:gd name="T7" fmla="*/ 218 h 231"/>
                  <a:gd name="T8" fmla="*/ 246 w 306"/>
                  <a:gd name="T9" fmla="*/ 231 h 231"/>
                  <a:gd name="T10" fmla="*/ 230 w 306"/>
                  <a:gd name="T11" fmla="*/ 231 h 231"/>
                  <a:gd name="T12" fmla="*/ 76 w 306"/>
                  <a:gd name="T13" fmla="*/ 231 h 231"/>
                  <a:gd name="T14" fmla="*/ 62 w 306"/>
                  <a:gd name="T15" fmla="*/ 231 h 231"/>
                  <a:gd name="T16" fmla="*/ 33 w 306"/>
                  <a:gd name="T17" fmla="*/ 218 h 231"/>
                  <a:gd name="T18" fmla="*/ 13 w 306"/>
                  <a:gd name="T19" fmla="*/ 197 h 231"/>
                  <a:gd name="T20" fmla="*/ 1 w 306"/>
                  <a:gd name="T21" fmla="*/ 170 h 231"/>
                  <a:gd name="T22" fmla="*/ 0 w 306"/>
                  <a:gd name="T23" fmla="*/ 154 h 231"/>
                  <a:gd name="T24" fmla="*/ 0 w 306"/>
                  <a:gd name="T25" fmla="*/ 78 h 231"/>
                  <a:gd name="T26" fmla="*/ 1 w 306"/>
                  <a:gd name="T27" fmla="*/ 62 h 231"/>
                  <a:gd name="T28" fmla="*/ 13 w 306"/>
                  <a:gd name="T29" fmla="*/ 35 h 231"/>
                  <a:gd name="T30" fmla="*/ 33 w 306"/>
                  <a:gd name="T31" fmla="*/ 13 h 231"/>
                  <a:gd name="T32" fmla="*/ 62 w 306"/>
                  <a:gd name="T33" fmla="*/ 2 h 231"/>
                  <a:gd name="T34" fmla="*/ 76 w 306"/>
                  <a:gd name="T35" fmla="*/ 0 h 231"/>
                  <a:gd name="T36" fmla="*/ 230 w 306"/>
                  <a:gd name="T37" fmla="*/ 0 h 231"/>
                  <a:gd name="T38" fmla="*/ 246 w 306"/>
                  <a:gd name="T39" fmla="*/ 2 h 231"/>
                  <a:gd name="T40" fmla="*/ 273 w 306"/>
                  <a:gd name="T41" fmla="*/ 13 h 231"/>
                  <a:gd name="T42" fmla="*/ 293 w 306"/>
                  <a:gd name="T43" fmla="*/ 35 h 231"/>
                  <a:gd name="T44" fmla="*/ 306 w 306"/>
                  <a:gd name="T45" fmla="*/ 62 h 231"/>
                  <a:gd name="T46" fmla="*/ 306 w 306"/>
                  <a:gd name="T47" fmla="*/ 78 h 231"/>
                  <a:gd name="T48" fmla="*/ 306 w 306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231">
                    <a:moveTo>
                      <a:pt x="306" y="154"/>
                    </a:moveTo>
                    <a:lnTo>
                      <a:pt x="306" y="170"/>
                    </a:lnTo>
                    <a:lnTo>
                      <a:pt x="293" y="197"/>
                    </a:lnTo>
                    <a:lnTo>
                      <a:pt x="273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6" y="231"/>
                    </a:lnTo>
                    <a:lnTo>
                      <a:pt x="62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3" y="13"/>
                    </a:lnTo>
                    <a:lnTo>
                      <a:pt x="293" y="35"/>
                    </a:lnTo>
                    <a:lnTo>
                      <a:pt x="306" y="62"/>
                    </a:lnTo>
                    <a:lnTo>
                      <a:pt x="306" y="78"/>
                    </a:lnTo>
                    <a:lnTo>
                      <a:pt x="306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58"/>
              <p:cNvSpPr>
                <a:spLocks/>
              </p:cNvSpPr>
              <p:nvPr/>
            </p:nvSpPr>
            <p:spPr bwMode="auto">
              <a:xfrm>
                <a:off x="10104438" y="3596611"/>
                <a:ext cx="163513" cy="122238"/>
              </a:xfrm>
              <a:custGeom>
                <a:avLst/>
                <a:gdLst>
                  <a:gd name="T0" fmla="*/ 307 w 307"/>
                  <a:gd name="T1" fmla="*/ 154 h 231"/>
                  <a:gd name="T2" fmla="*/ 305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5 w 307"/>
                  <a:gd name="T9" fmla="*/ 231 h 231"/>
                  <a:gd name="T10" fmla="*/ 231 w 307"/>
                  <a:gd name="T11" fmla="*/ 231 h 231"/>
                  <a:gd name="T12" fmla="*/ 76 w 307"/>
                  <a:gd name="T13" fmla="*/ 231 h 231"/>
                  <a:gd name="T14" fmla="*/ 61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0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1 w 307"/>
                  <a:gd name="T33" fmla="*/ 2 h 231"/>
                  <a:gd name="T34" fmla="*/ 76 w 307"/>
                  <a:gd name="T35" fmla="*/ 0 h 231"/>
                  <a:gd name="T36" fmla="*/ 231 w 307"/>
                  <a:gd name="T37" fmla="*/ 0 h 231"/>
                  <a:gd name="T38" fmla="*/ 245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5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5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5" y="231"/>
                    </a:lnTo>
                    <a:lnTo>
                      <a:pt x="231" y="231"/>
                    </a:lnTo>
                    <a:lnTo>
                      <a:pt x="76" y="231"/>
                    </a:lnTo>
                    <a:lnTo>
                      <a:pt x="61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2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5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5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59"/>
              <p:cNvSpPr>
                <a:spLocks/>
              </p:cNvSpPr>
              <p:nvPr/>
            </p:nvSpPr>
            <p:spPr bwMode="auto">
              <a:xfrm>
                <a:off x="10307638" y="3596611"/>
                <a:ext cx="163513" cy="122238"/>
              </a:xfrm>
              <a:custGeom>
                <a:avLst/>
                <a:gdLst>
                  <a:gd name="T0" fmla="*/ 308 w 308"/>
                  <a:gd name="T1" fmla="*/ 154 h 231"/>
                  <a:gd name="T2" fmla="*/ 307 w 308"/>
                  <a:gd name="T3" fmla="*/ 170 h 231"/>
                  <a:gd name="T4" fmla="*/ 295 w 308"/>
                  <a:gd name="T5" fmla="*/ 197 h 231"/>
                  <a:gd name="T6" fmla="*/ 274 w 308"/>
                  <a:gd name="T7" fmla="*/ 218 h 231"/>
                  <a:gd name="T8" fmla="*/ 247 w 308"/>
                  <a:gd name="T9" fmla="*/ 231 h 231"/>
                  <a:gd name="T10" fmla="*/ 231 w 308"/>
                  <a:gd name="T11" fmla="*/ 231 h 231"/>
                  <a:gd name="T12" fmla="*/ 78 w 308"/>
                  <a:gd name="T13" fmla="*/ 231 h 231"/>
                  <a:gd name="T14" fmla="*/ 62 w 308"/>
                  <a:gd name="T15" fmla="*/ 231 h 231"/>
                  <a:gd name="T16" fmla="*/ 35 w 308"/>
                  <a:gd name="T17" fmla="*/ 218 h 231"/>
                  <a:gd name="T18" fmla="*/ 13 w 308"/>
                  <a:gd name="T19" fmla="*/ 197 h 231"/>
                  <a:gd name="T20" fmla="*/ 2 w 308"/>
                  <a:gd name="T21" fmla="*/ 170 h 231"/>
                  <a:gd name="T22" fmla="*/ 0 w 308"/>
                  <a:gd name="T23" fmla="*/ 154 h 231"/>
                  <a:gd name="T24" fmla="*/ 0 w 308"/>
                  <a:gd name="T25" fmla="*/ 78 h 231"/>
                  <a:gd name="T26" fmla="*/ 2 w 308"/>
                  <a:gd name="T27" fmla="*/ 62 h 231"/>
                  <a:gd name="T28" fmla="*/ 13 w 308"/>
                  <a:gd name="T29" fmla="*/ 35 h 231"/>
                  <a:gd name="T30" fmla="*/ 35 w 308"/>
                  <a:gd name="T31" fmla="*/ 13 h 231"/>
                  <a:gd name="T32" fmla="*/ 62 w 308"/>
                  <a:gd name="T33" fmla="*/ 2 h 231"/>
                  <a:gd name="T34" fmla="*/ 78 w 308"/>
                  <a:gd name="T35" fmla="*/ 0 h 231"/>
                  <a:gd name="T36" fmla="*/ 231 w 308"/>
                  <a:gd name="T37" fmla="*/ 0 h 231"/>
                  <a:gd name="T38" fmla="*/ 247 w 308"/>
                  <a:gd name="T39" fmla="*/ 2 h 231"/>
                  <a:gd name="T40" fmla="*/ 274 w 308"/>
                  <a:gd name="T41" fmla="*/ 13 h 231"/>
                  <a:gd name="T42" fmla="*/ 295 w 308"/>
                  <a:gd name="T43" fmla="*/ 35 h 231"/>
                  <a:gd name="T44" fmla="*/ 307 w 308"/>
                  <a:gd name="T45" fmla="*/ 62 h 231"/>
                  <a:gd name="T46" fmla="*/ 308 w 308"/>
                  <a:gd name="T47" fmla="*/ 78 h 231"/>
                  <a:gd name="T48" fmla="*/ 308 w 308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231">
                    <a:moveTo>
                      <a:pt x="308" y="154"/>
                    </a:moveTo>
                    <a:lnTo>
                      <a:pt x="307" y="170"/>
                    </a:lnTo>
                    <a:lnTo>
                      <a:pt x="295" y="197"/>
                    </a:lnTo>
                    <a:lnTo>
                      <a:pt x="274" y="218"/>
                    </a:lnTo>
                    <a:lnTo>
                      <a:pt x="247" y="231"/>
                    </a:lnTo>
                    <a:lnTo>
                      <a:pt x="231" y="231"/>
                    </a:lnTo>
                    <a:lnTo>
                      <a:pt x="78" y="231"/>
                    </a:lnTo>
                    <a:lnTo>
                      <a:pt x="62" y="231"/>
                    </a:lnTo>
                    <a:lnTo>
                      <a:pt x="35" y="218"/>
                    </a:lnTo>
                    <a:lnTo>
                      <a:pt x="13" y="197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2"/>
                    </a:lnTo>
                    <a:lnTo>
                      <a:pt x="274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60"/>
              <p:cNvSpPr>
                <a:spLocks/>
              </p:cNvSpPr>
              <p:nvPr/>
            </p:nvSpPr>
            <p:spPr bwMode="auto">
              <a:xfrm>
                <a:off x="10510838" y="3596611"/>
                <a:ext cx="163513" cy="122238"/>
              </a:xfrm>
              <a:custGeom>
                <a:avLst/>
                <a:gdLst>
                  <a:gd name="T0" fmla="*/ 307 w 307"/>
                  <a:gd name="T1" fmla="*/ 154 h 231"/>
                  <a:gd name="T2" fmla="*/ 307 w 307"/>
                  <a:gd name="T3" fmla="*/ 170 h 231"/>
                  <a:gd name="T4" fmla="*/ 294 w 307"/>
                  <a:gd name="T5" fmla="*/ 197 h 231"/>
                  <a:gd name="T6" fmla="*/ 273 w 307"/>
                  <a:gd name="T7" fmla="*/ 218 h 231"/>
                  <a:gd name="T8" fmla="*/ 246 w 307"/>
                  <a:gd name="T9" fmla="*/ 231 h 231"/>
                  <a:gd name="T10" fmla="*/ 230 w 307"/>
                  <a:gd name="T11" fmla="*/ 231 h 231"/>
                  <a:gd name="T12" fmla="*/ 76 w 307"/>
                  <a:gd name="T13" fmla="*/ 231 h 231"/>
                  <a:gd name="T14" fmla="*/ 62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1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1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2 w 307"/>
                  <a:gd name="T33" fmla="*/ 2 h 231"/>
                  <a:gd name="T34" fmla="*/ 76 w 307"/>
                  <a:gd name="T35" fmla="*/ 0 h 231"/>
                  <a:gd name="T36" fmla="*/ 230 w 307"/>
                  <a:gd name="T37" fmla="*/ 0 h 231"/>
                  <a:gd name="T38" fmla="*/ 246 w 307"/>
                  <a:gd name="T39" fmla="*/ 2 h 231"/>
                  <a:gd name="T40" fmla="*/ 273 w 307"/>
                  <a:gd name="T41" fmla="*/ 13 h 231"/>
                  <a:gd name="T42" fmla="*/ 294 w 307"/>
                  <a:gd name="T43" fmla="*/ 35 h 231"/>
                  <a:gd name="T44" fmla="*/ 307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7" y="170"/>
                    </a:lnTo>
                    <a:lnTo>
                      <a:pt x="294" y="197"/>
                    </a:lnTo>
                    <a:lnTo>
                      <a:pt x="273" y="218"/>
                    </a:lnTo>
                    <a:lnTo>
                      <a:pt x="246" y="231"/>
                    </a:lnTo>
                    <a:lnTo>
                      <a:pt x="230" y="231"/>
                    </a:lnTo>
                    <a:lnTo>
                      <a:pt x="76" y="231"/>
                    </a:lnTo>
                    <a:lnTo>
                      <a:pt x="62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2"/>
                    </a:lnTo>
                    <a:lnTo>
                      <a:pt x="273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61"/>
              <p:cNvSpPr>
                <a:spLocks/>
              </p:cNvSpPr>
              <p:nvPr/>
            </p:nvSpPr>
            <p:spPr bwMode="auto">
              <a:xfrm>
                <a:off x="10714038" y="3596611"/>
                <a:ext cx="163513" cy="122238"/>
              </a:xfrm>
              <a:custGeom>
                <a:avLst/>
                <a:gdLst>
                  <a:gd name="T0" fmla="*/ 307 w 307"/>
                  <a:gd name="T1" fmla="*/ 154 h 231"/>
                  <a:gd name="T2" fmla="*/ 306 w 307"/>
                  <a:gd name="T3" fmla="*/ 170 h 231"/>
                  <a:gd name="T4" fmla="*/ 294 w 307"/>
                  <a:gd name="T5" fmla="*/ 197 h 231"/>
                  <a:gd name="T6" fmla="*/ 274 w 307"/>
                  <a:gd name="T7" fmla="*/ 218 h 231"/>
                  <a:gd name="T8" fmla="*/ 245 w 307"/>
                  <a:gd name="T9" fmla="*/ 231 h 231"/>
                  <a:gd name="T10" fmla="*/ 231 w 307"/>
                  <a:gd name="T11" fmla="*/ 231 h 231"/>
                  <a:gd name="T12" fmla="*/ 77 w 307"/>
                  <a:gd name="T13" fmla="*/ 231 h 231"/>
                  <a:gd name="T14" fmla="*/ 61 w 307"/>
                  <a:gd name="T15" fmla="*/ 231 h 231"/>
                  <a:gd name="T16" fmla="*/ 33 w 307"/>
                  <a:gd name="T17" fmla="*/ 218 h 231"/>
                  <a:gd name="T18" fmla="*/ 13 w 307"/>
                  <a:gd name="T19" fmla="*/ 197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8 h 231"/>
                  <a:gd name="T26" fmla="*/ 0 w 307"/>
                  <a:gd name="T27" fmla="*/ 62 h 231"/>
                  <a:gd name="T28" fmla="*/ 13 w 307"/>
                  <a:gd name="T29" fmla="*/ 35 h 231"/>
                  <a:gd name="T30" fmla="*/ 33 w 307"/>
                  <a:gd name="T31" fmla="*/ 13 h 231"/>
                  <a:gd name="T32" fmla="*/ 61 w 307"/>
                  <a:gd name="T33" fmla="*/ 2 h 231"/>
                  <a:gd name="T34" fmla="*/ 77 w 307"/>
                  <a:gd name="T35" fmla="*/ 0 h 231"/>
                  <a:gd name="T36" fmla="*/ 231 w 307"/>
                  <a:gd name="T37" fmla="*/ 0 h 231"/>
                  <a:gd name="T38" fmla="*/ 245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5 h 231"/>
                  <a:gd name="T44" fmla="*/ 306 w 307"/>
                  <a:gd name="T45" fmla="*/ 62 h 231"/>
                  <a:gd name="T46" fmla="*/ 307 w 307"/>
                  <a:gd name="T47" fmla="*/ 78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6" y="170"/>
                    </a:lnTo>
                    <a:lnTo>
                      <a:pt x="294" y="197"/>
                    </a:lnTo>
                    <a:lnTo>
                      <a:pt x="274" y="218"/>
                    </a:lnTo>
                    <a:lnTo>
                      <a:pt x="245" y="231"/>
                    </a:lnTo>
                    <a:lnTo>
                      <a:pt x="231" y="231"/>
                    </a:lnTo>
                    <a:lnTo>
                      <a:pt x="77" y="231"/>
                    </a:lnTo>
                    <a:lnTo>
                      <a:pt x="61" y="231"/>
                    </a:lnTo>
                    <a:lnTo>
                      <a:pt x="33" y="218"/>
                    </a:lnTo>
                    <a:lnTo>
                      <a:pt x="13" y="197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2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6" y="62"/>
                    </a:lnTo>
                    <a:lnTo>
                      <a:pt x="307" y="78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62"/>
              <p:cNvSpPr>
                <a:spLocks/>
              </p:cNvSpPr>
              <p:nvPr/>
            </p:nvSpPr>
            <p:spPr bwMode="auto">
              <a:xfrm>
                <a:off x="10917238" y="3596611"/>
                <a:ext cx="163513" cy="122238"/>
              </a:xfrm>
              <a:custGeom>
                <a:avLst/>
                <a:gdLst>
                  <a:gd name="T0" fmla="*/ 309 w 309"/>
                  <a:gd name="T1" fmla="*/ 154 h 231"/>
                  <a:gd name="T2" fmla="*/ 307 w 309"/>
                  <a:gd name="T3" fmla="*/ 170 h 231"/>
                  <a:gd name="T4" fmla="*/ 296 w 309"/>
                  <a:gd name="T5" fmla="*/ 197 h 231"/>
                  <a:gd name="T6" fmla="*/ 274 w 309"/>
                  <a:gd name="T7" fmla="*/ 218 h 231"/>
                  <a:gd name="T8" fmla="*/ 247 w 309"/>
                  <a:gd name="T9" fmla="*/ 231 h 231"/>
                  <a:gd name="T10" fmla="*/ 231 w 309"/>
                  <a:gd name="T11" fmla="*/ 231 h 231"/>
                  <a:gd name="T12" fmla="*/ 78 w 309"/>
                  <a:gd name="T13" fmla="*/ 231 h 231"/>
                  <a:gd name="T14" fmla="*/ 62 w 309"/>
                  <a:gd name="T15" fmla="*/ 231 h 231"/>
                  <a:gd name="T16" fmla="*/ 35 w 309"/>
                  <a:gd name="T17" fmla="*/ 218 h 231"/>
                  <a:gd name="T18" fmla="*/ 13 w 309"/>
                  <a:gd name="T19" fmla="*/ 197 h 231"/>
                  <a:gd name="T20" fmla="*/ 2 w 309"/>
                  <a:gd name="T21" fmla="*/ 170 h 231"/>
                  <a:gd name="T22" fmla="*/ 0 w 309"/>
                  <a:gd name="T23" fmla="*/ 154 h 231"/>
                  <a:gd name="T24" fmla="*/ 0 w 309"/>
                  <a:gd name="T25" fmla="*/ 78 h 231"/>
                  <a:gd name="T26" fmla="*/ 2 w 309"/>
                  <a:gd name="T27" fmla="*/ 62 h 231"/>
                  <a:gd name="T28" fmla="*/ 13 w 309"/>
                  <a:gd name="T29" fmla="*/ 35 h 231"/>
                  <a:gd name="T30" fmla="*/ 35 w 309"/>
                  <a:gd name="T31" fmla="*/ 13 h 231"/>
                  <a:gd name="T32" fmla="*/ 62 w 309"/>
                  <a:gd name="T33" fmla="*/ 2 h 231"/>
                  <a:gd name="T34" fmla="*/ 78 w 309"/>
                  <a:gd name="T35" fmla="*/ 0 h 231"/>
                  <a:gd name="T36" fmla="*/ 231 w 309"/>
                  <a:gd name="T37" fmla="*/ 0 h 231"/>
                  <a:gd name="T38" fmla="*/ 247 w 309"/>
                  <a:gd name="T39" fmla="*/ 2 h 231"/>
                  <a:gd name="T40" fmla="*/ 274 w 309"/>
                  <a:gd name="T41" fmla="*/ 13 h 231"/>
                  <a:gd name="T42" fmla="*/ 296 w 309"/>
                  <a:gd name="T43" fmla="*/ 35 h 231"/>
                  <a:gd name="T44" fmla="*/ 307 w 309"/>
                  <a:gd name="T45" fmla="*/ 62 h 231"/>
                  <a:gd name="T46" fmla="*/ 309 w 309"/>
                  <a:gd name="T47" fmla="*/ 78 h 231"/>
                  <a:gd name="T48" fmla="*/ 309 w 309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" h="231">
                    <a:moveTo>
                      <a:pt x="309" y="154"/>
                    </a:moveTo>
                    <a:lnTo>
                      <a:pt x="307" y="170"/>
                    </a:lnTo>
                    <a:lnTo>
                      <a:pt x="296" y="197"/>
                    </a:lnTo>
                    <a:lnTo>
                      <a:pt x="274" y="218"/>
                    </a:lnTo>
                    <a:lnTo>
                      <a:pt x="247" y="231"/>
                    </a:lnTo>
                    <a:lnTo>
                      <a:pt x="231" y="231"/>
                    </a:lnTo>
                    <a:lnTo>
                      <a:pt x="78" y="231"/>
                    </a:lnTo>
                    <a:lnTo>
                      <a:pt x="62" y="231"/>
                    </a:lnTo>
                    <a:lnTo>
                      <a:pt x="35" y="218"/>
                    </a:lnTo>
                    <a:lnTo>
                      <a:pt x="13" y="197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2"/>
                    </a:lnTo>
                    <a:lnTo>
                      <a:pt x="274" y="13"/>
                    </a:lnTo>
                    <a:lnTo>
                      <a:pt x="296" y="35"/>
                    </a:lnTo>
                    <a:lnTo>
                      <a:pt x="307" y="62"/>
                    </a:lnTo>
                    <a:lnTo>
                      <a:pt x="309" y="78"/>
                    </a:lnTo>
                    <a:lnTo>
                      <a:pt x="309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3"/>
              <p:cNvSpPr>
                <a:spLocks/>
              </p:cNvSpPr>
              <p:nvPr/>
            </p:nvSpPr>
            <p:spPr bwMode="auto">
              <a:xfrm>
                <a:off x="8682038" y="3777586"/>
                <a:ext cx="161925" cy="161925"/>
              </a:xfrm>
              <a:custGeom>
                <a:avLst/>
                <a:gdLst>
                  <a:gd name="T0" fmla="*/ 307 w 307"/>
                  <a:gd name="T1" fmla="*/ 230 h 308"/>
                  <a:gd name="T2" fmla="*/ 307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6 w 307"/>
                  <a:gd name="T9" fmla="*/ 307 h 308"/>
                  <a:gd name="T10" fmla="*/ 231 w 307"/>
                  <a:gd name="T11" fmla="*/ 308 h 308"/>
                  <a:gd name="T12" fmla="*/ 76 w 307"/>
                  <a:gd name="T13" fmla="*/ 308 h 308"/>
                  <a:gd name="T14" fmla="*/ 62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2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2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2 w 307"/>
                  <a:gd name="T33" fmla="*/ 1 h 308"/>
                  <a:gd name="T34" fmla="*/ 76 w 307"/>
                  <a:gd name="T35" fmla="*/ 0 h 308"/>
                  <a:gd name="T36" fmla="*/ 231 w 307"/>
                  <a:gd name="T37" fmla="*/ 0 h 308"/>
                  <a:gd name="T38" fmla="*/ 246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7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6" y="307"/>
                    </a:lnTo>
                    <a:lnTo>
                      <a:pt x="231" y="308"/>
                    </a:lnTo>
                    <a:lnTo>
                      <a:pt x="76" y="308"/>
                    </a:lnTo>
                    <a:lnTo>
                      <a:pt x="62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6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64"/>
              <p:cNvSpPr>
                <a:spLocks/>
              </p:cNvSpPr>
              <p:nvPr/>
            </p:nvSpPr>
            <p:spPr bwMode="auto">
              <a:xfrm>
                <a:off x="8478838" y="3777586"/>
                <a:ext cx="163513" cy="161925"/>
              </a:xfrm>
              <a:custGeom>
                <a:avLst/>
                <a:gdLst>
                  <a:gd name="T0" fmla="*/ 308 w 308"/>
                  <a:gd name="T1" fmla="*/ 230 h 308"/>
                  <a:gd name="T2" fmla="*/ 306 w 308"/>
                  <a:gd name="T3" fmla="*/ 246 h 308"/>
                  <a:gd name="T4" fmla="*/ 295 w 308"/>
                  <a:gd name="T5" fmla="*/ 274 h 308"/>
                  <a:gd name="T6" fmla="*/ 273 w 308"/>
                  <a:gd name="T7" fmla="*/ 295 h 308"/>
                  <a:gd name="T8" fmla="*/ 246 w 308"/>
                  <a:gd name="T9" fmla="*/ 307 h 308"/>
                  <a:gd name="T10" fmla="*/ 230 w 308"/>
                  <a:gd name="T11" fmla="*/ 308 h 308"/>
                  <a:gd name="T12" fmla="*/ 77 w 308"/>
                  <a:gd name="T13" fmla="*/ 308 h 308"/>
                  <a:gd name="T14" fmla="*/ 61 w 308"/>
                  <a:gd name="T15" fmla="*/ 307 h 308"/>
                  <a:gd name="T16" fmla="*/ 34 w 308"/>
                  <a:gd name="T17" fmla="*/ 295 h 308"/>
                  <a:gd name="T18" fmla="*/ 13 w 308"/>
                  <a:gd name="T19" fmla="*/ 274 h 308"/>
                  <a:gd name="T20" fmla="*/ 1 w 308"/>
                  <a:gd name="T21" fmla="*/ 246 h 308"/>
                  <a:gd name="T22" fmla="*/ 0 w 308"/>
                  <a:gd name="T23" fmla="*/ 230 h 308"/>
                  <a:gd name="T24" fmla="*/ 0 w 308"/>
                  <a:gd name="T25" fmla="*/ 78 h 308"/>
                  <a:gd name="T26" fmla="*/ 1 w 308"/>
                  <a:gd name="T27" fmla="*/ 62 h 308"/>
                  <a:gd name="T28" fmla="*/ 13 w 308"/>
                  <a:gd name="T29" fmla="*/ 35 h 308"/>
                  <a:gd name="T30" fmla="*/ 34 w 308"/>
                  <a:gd name="T31" fmla="*/ 13 h 308"/>
                  <a:gd name="T32" fmla="*/ 61 w 308"/>
                  <a:gd name="T33" fmla="*/ 1 h 308"/>
                  <a:gd name="T34" fmla="*/ 77 w 308"/>
                  <a:gd name="T35" fmla="*/ 0 h 308"/>
                  <a:gd name="T36" fmla="*/ 230 w 308"/>
                  <a:gd name="T37" fmla="*/ 0 h 308"/>
                  <a:gd name="T38" fmla="*/ 246 w 308"/>
                  <a:gd name="T39" fmla="*/ 1 h 308"/>
                  <a:gd name="T40" fmla="*/ 273 w 308"/>
                  <a:gd name="T41" fmla="*/ 13 h 308"/>
                  <a:gd name="T42" fmla="*/ 295 w 308"/>
                  <a:gd name="T43" fmla="*/ 35 h 308"/>
                  <a:gd name="T44" fmla="*/ 306 w 308"/>
                  <a:gd name="T45" fmla="*/ 62 h 308"/>
                  <a:gd name="T46" fmla="*/ 308 w 308"/>
                  <a:gd name="T47" fmla="*/ 78 h 308"/>
                  <a:gd name="T48" fmla="*/ 308 w 308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8">
                    <a:moveTo>
                      <a:pt x="308" y="230"/>
                    </a:moveTo>
                    <a:lnTo>
                      <a:pt x="306" y="246"/>
                    </a:lnTo>
                    <a:lnTo>
                      <a:pt x="295" y="274"/>
                    </a:lnTo>
                    <a:lnTo>
                      <a:pt x="273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7" y="308"/>
                    </a:lnTo>
                    <a:lnTo>
                      <a:pt x="61" y="307"/>
                    </a:lnTo>
                    <a:lnTo>
                      <a:pt x="34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3"/>
                    </a:lnTo>
                    <a:lnTo>
                      <a:pt x="295" y="35"/>
                    </a:lnTo>
                    <a:lnTo>
                      <a:pt x="306" y="62"/>
                    </a:lnTo>
                    <a:lnTo>
                      <a:pt x="308" y="78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65"/>
              <p:cNvSpPr>
                <a:spLocks/>
              </p:cNvSpPr>
              <p:nvPr/>
            </p:nvSpPr>
            <p:spPr bwMode="auto">
              <a:xfrm>
                <a:off x="8275638" y="3777586"/>
                <a:ext cx="161925" cy="161925"/>
              </a:xfrm>
              <a:custGeom>
                <a:avLst/>
                <a:gdLst>
                  <a:gd name="T0" fmla="*/ 307 w 307"/>
                  <a:gd name="T1" fmla="*/ 230 h 308"/>
                  <a:gd name="T2" fmla="*/ 306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5 w 307"/>
                  <a:gd name="T9" fmla="*/ 307 h 308"/>
                  <a:gd name="T10" fmla="*/ 231 w 307"/>
                  <a:gd name="T11" fmla="*/ 308 h 308"/>
                  <a:gd name="T12" fmla="*/ 77 w 307"/>
                  <a:gd name="T13" fmla="*/ 308 h 308"/>
                  <a:gd name="T14" fmla="*/ 61 w 307"/>
                  <a:gd name="T15" fmla="*/ 307 h 308"/>
                  <a:gd name="T16" fmla="*/ 34 w 307"/>
                  <a:gd name="T17" fmla="*/ 295 h 308"/>
                  <a:gd name="T18" fmla="*/ 13 w 307"/>
                  <a:gd name="T19" fmla="*/ 274 h 308"/>
                  <a:gd name="T20" fmla="*/ 0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0 w 307"/>
                  <a:gd name="T27" fmla="*/ 62 h 308"/>
                  <a:gd name="T28" fmla="*/ 13 w 307"/>
                  <a:gd name="T29" fmla="*/ 35 h 308"/>
                  <a:gd name="T30" fmla="*/ 34 w 307"/>
                  <a:gd name="T31" fmla="*/ 13 h 308"/>
                  <a:gd name="T32" fmla="*/ 61 w 307"/>
                  <a:gd name="T33" fmla="*/ 1 h 308"/>
                  <a:gd name="T34" fmla="*/ 77 w 307"/>
                  <a:gd name="T35" fmla="*/ 0 h 308"/>
                  <a:gd name="T36" fmla="*/ 231 w 307"/>
                  <a:gd name="T37" fmla="*/ 0 h 308"/>
                  <a:gd name="T38" fmla="*/ 245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6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6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5" y="307"/>
                    </a:lnTo>
                    <a:lnTo>
                      <a:pt x="231" y="308"/>
                    </a:lnTo>
                    <a:lnTo>
                      <a:pt x="77" y="308"/>
                    </a:lnTo>
                    <a:lnTo>
                      <a:pt x="61" y="307"/>
                    </a:lnTo>
                    <a:lnTo>
                      <a:pt x="34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6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66"/>
              <p:cNvSpPr>
                <a:spLocks/>
              </p:cNvSpPr>
              <p:nvPr/>
            </p:nvSpPr>
            <p:spPr bwMode="auto">
              <a:xfrm>
                <a:off x="9291638" y="3777586"/>
                <a:ext cx="161925" cy="161925"/>
              </a:xfrm>
              <a:custGeom>
                <a:avLst/>
                <a:gdLst>
                  <a:gd name="T0" fmla="*/ 307 w 307"/>
                  <a:gd name="T1" fmla="*/ 230 h 308"/>
                  <a:gd name="T2" fmla="*/ 307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7 w 307"/>
                  <a:gd name="T9" fmla="*/ 307 h 308"/>
                  <a:gd name="T10" fmla="*/ 231 w 307"/>
                  <a:gd name="T11" fmla="*/ 308 h 308"/>
                  <a:gd name="T12" fmla="*/ 77 w 307"/>
                  <a:gd name="T13" fmla="*/ 308 h 308"/>
                  <a:gd name="T14" fmla="*/ 62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2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2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2 w 307"/>
                  <a:gd name="T33" fmla="*/ 1 h 308"/>
                  <a:gd name="T34" fmla="*/ 77 w 307"/>
                  <a:gd name="T35" fmla="*/ 0 h 308"/>
                  <a:gd name="T36" fmla="*/ 231 w 307"/>
                  <a:gd name="T37" fmla="*/ 0 h 308"/>
                  <a:gd name="T38" fmla="*/ 247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7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7" y="307"/>
                    </a:lnTo>
                    <a:lnTo>
                      <a:pt x="231" y="308"/>
                    </a:lnTo>
                    <a:lnTo>
                      <a:pt x="77" y="308"/>
                    </a:lnTo>
                    <a:lnTo>
                      <a:pt x="62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67"/>
              <p:cNvSpPr>
                <a:spLocks/>
              </p:cNvSpPr>
              <p:nvPr/>
            </p:nvSpPr>
            <p:spPr bwMode="auto">
              <a:xfrm>
                <a:off x="9088438" y="3777586"/>
                <a:ext cx="163513" cy="161925"/>
              </a:xfrm>
              <a:custGeom>
                <a:avLst/>
                <a:gdLst>
                  <a:gd name="T0" fmla="*/ 308 w 308"/>
                  <a:gd name="T1" fmla="*/ 230 h 308"/>
                  <a:gd name="T2" fmla="*/ 307 w 308"/>
                  <a:gd name="T3" fmla="*/ 246 h 308"/>
                  <a:gd name="T4" fmla="*/ 295 w 308"/>
                  <a:gd name="T5" fmla="*/ 274 h 308"/>
                  <a:gd name="T6" fmla="*/ 273 w 308"/>
                  <a:gd name="T7" fmla="*/ 295 h 308"/>
                  <a:gd name="T8" fmla="*/ 246 w 308"/>
                  <a:gd name="T9" fmla="*/ 307 h 308"/>
                  <a:gd name="T10" fmla="*/ 230 w 308"/>
                  <a:gd name="T11" fmla="*/ 308 h 308"/>
                  <a:gd name="T12" fmla="*/ 78 w 308"/>
                  <a:gd name="T13" fmla="*/ 308 h 308"/>
                  <a:gd name="T14" fmla="*/ 62 w 308"/>
                  <a:gd name="T15" fmla="*/ 307 h 308"/>
                  <a:gd name="T16" fmla="*/ 34 w 308"/>
                  <a:gd name="T17" fmla="*/ 295 h 308"/>
                  <a:gd name="T18" fmla="*/ 13 w 308"/>
                  <a:gd name="T19" fmla="*/ 274 h 308"/>
                  <a:gd name="T20" fmla="*/ 1 w 308"/>
                  <a:gd name="T21" fmla="*/ 246 h 308"/>
                  <a:gd name="T22" fmla="*/ 0 w 308"/>
                  <a:gd name="T23" fmla="*/ 230 h 308"/>
                  <a:gd name="T24" fmla="*/ 0 w 308"/>
                  <a:gd name="T25" fmla="*/ 78 h 308"/>
                  <a:gd name="T26" fmla="*/ 1 w 308"/>
                  <a:gd name="T27" fmla="*/ 62 h 308"/>
                  <a:gd name="T28" fmla="*/ 13 w 308"/>
                  <a:gd name="T29" fmla="*/ 35 h 308"/>
                  <a:gd name="T30" fmla="*/ 34 w 308"/>
                  <a:gd name="T31" fmla="*/ 13 h 308"/>
                  <a:gd name="T32" fmla="*/ 62 w 308"/>
                  <a:gd name="T33" fmla="*/ 1 h 308"/>
                  <a:gd name="T34" fmla="*/ 78 w 308"/>
                  <a:gd name="T35" fmla="*/ 0 h 308"/>
                  <a:gd name="T36" fmla="*/ 230 w 308"/>
                  <a:gd name="T37" fmla="*/ 0 h 308"/>
                  <a:gd name="T38" fmla="*/ 246 w 308"/>
                  <a:gd name="T39" fmla="*/ 1 h 308"/>
                  <a:gd name="T40" fmla="*/ 273 w 308"/>
                  <a:gd name="T41" fmla="*/ 13 h 308"/>
                  <a:gd name="T42" fmla="*/ 295 w 308"/>
                  <a:gd name="T43" fmla="*/ 35 h 308"/>
                  <a:gd name="T44" fmla="*/ 307 w 308"/>
                  <a:gd name="T45" fmla="*/ 62 h 308"/>
                  <a:gd name="T46" fmla="*/ 308 w 308"/>
                  <a:gd name="T47" fmla="*/ 78 h 308"/>
                  <a:gd name="T48" fmla="*/ 308 w 308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8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4"/>
                    </a:lnTo>
                    <a:lnTo>
                      <a:pt x="273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8" y="308"/>
                    </a:lnTo>
                    <a:lnTo>
                      <a:pt x="62" y="307"/>
                    </a:lnTo>
                    <a:lnTo>
                      <a:pt x="34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4" y="13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68"/>
              <p:cNvSpPr>
                <a:spLocks/>
              </p:cNvSpPr>
              <p:nvPr/>
            </p:nvSpPr>
            <p:spPr bwMode="auto">
              <a:xfrm>
                <a:off x="8885238" y="3777586"/>
                <a:ext cx="161925" cy="161925"/>
              </a:xfrm>
              <a:custGeom>
                <a:avLst/>
                <a:gdLst>
                  <a:gd name="T0" fmla="*/ 306 w 306"/>
                  <a:gd name="T1" fmla="*/ 230 h 308"/>
                  <a:gd name="T2" fmla="*/ 305 w 306"/>
                  <a:gd name="T3" fmla="*/ 246 h 308"/>
                  <a:gd name="T4" fmla="*/ 293 w 306"/>
                  <a:gd name="T5" fmla="*/ 274 h 308"/>
                  <a:gd name="T6" fmla="*/ 273 w 306"/>
                  <a:gd name="T7" fmla="*/ 295 h 308"/>
                  <a:gd name="T8" fmla="*/ 245 w 306"/>
                  <a:gd name="T9" fmla="*/ 307 h 308"/>
                  <a:gd name="T10" fmla="*/ 230 w 306"/>
                  <a:gd name="T11" fmla="*/ 308 h 308"/>
                  <a:gd name="T12" fmla="*/ 76 w 306"/>
                  <a:gd name="T13" fmla="*/ 308 h 308"/>
                  <a:gd name="T14" fmla="*/ 60 w 306"/>
                  <a:gd name="T15" fmla="*/ 307 h 308"/>
                  <a:gd name="T16" fmla="*/ 33 w 306"/>
                  <a:gd name="T17" fmla="*/ 295 h 308"/>
                  <a:gd name="T18" fmla="*/ 13 w 306"/>
                  <a:gd name="T19" fmla="*/ 274 h 308"/>
                  <a:gd name="T20" fmla="*/ 0 w 306"/>
                  <a:gd name="T21" fmla="*/ 246 h 308"/>
                  <a:gd name="T22" fmla="*/ 0 w 306"/>
                  <a:gd name="T23" fmla="*/ 230 h 308"/>
                  <a:gd name="T24" fmla="*/ 0 w 306"/>
                  <a:gd name="T25" fmla="*/ 78 h 308"/>
                  <a:gd name="T26" fmla="*/ 0 w 306"/>
                  <a:gd name="T27" fmla="*/ 62 h 308"/>
                  <a:gd name="T28" fmla="*/ 13 w 306"/>
                  <a:gd name="T29" fmla="*/ 35 h 308"/>
                  <a:gd name="T30" fmla="*/ 33 w 306"/>
                  <a:gd name="T31" fmla="*/ 13 h 308"/>
                  <a:gd name="T32" fmla="*/ 60 w 306"/>
                  <a:gd name="T33" fmla="*/ 1 h 308"/>
                  <a:gd name="T34" fmla="*/ 76 w 306"/>
                  <a:gd name="T35" fmla="*/ 0 h 308"/>
                  <a:gd name="T36" fmla="*/ 230 w 306"/>
                  <a:gd name="T37" fmla="*/ 0 h 308"/>
                  <a:gd name="T38" fmla="*/ 245 w 306"/>
                  <a:gd name="T39" fmla="*/ 1 h 308"/>
                  <a:gd name="T40" fmla="*/ 273 w 306"/>
                  <a:gd name="T41" fmla="*/ 13 h 308"/>
                  <a:gd name="T42" fmla="*/ 293 w 306"/>
                  <a:gd name="T43" fmla="*/ 35 h 308"/>
                  <a:gd name="T44" fmla="*/ 305 w 306"/>
                  <a:gd name="T45" fmla="*/ 62 h 308"/>
                  <a:gd name="T46" fmla="*/ 306 w 306"/>
                  <a:gd name="T47" fmla="*/ 78 h 308"/>
                  <a:gd name="T48" fmla="*/ 306 w 306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8">
                    <a:moveTo>
                      <a:pt x="306" y="230"/>
                    </a:moveTo>
                    <a:lnTo>
                      <a:pt x="305" y="246"/>
                    </a:lnTo>
                    <a:lnTo>
                      <a:pt x="293" y="274"/>
                    </a:lnTo>
                    <a:lnTo>
                      <a:pt x="273" y="295"/>
                    </a:lnTo>
                    <a:lnTo>
                      <a:pt x="245" y="307"/>
                    </a:lnTo>
                    <a:lnTo>
                      <a:pt x="230" y="308"/>
                    </a:lnTo>
                    <a:lnTo>
                      <a:pt x="76" y="308"/>
                    </a:lnTo>
                    <a:lnTo>
                      <a:pt x="60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1"/>
                    </a:lnTo>
                    <a:lnTo>
                      <a:pt x="273" y="13"/>
                    </a:lnTo>
                    <a:lnTo>
                      <a:pt x="293" y="35"/>
                    </a:lnTo>
                    <a:lnTo>
                      <a:pt x="305" y="62"/>
                    </a:lnTo>
                    <a:lnTo>
                      <a:pt x="306" y="78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69"/>
              <p:cNvSpPr>
                <a:spLocks/>
              </p:cNvSpPr>
              <p:nvPr/>
            </p:nvSpPr>
            <p:spPr bwMode="auto">
              <a:xfrm>
                <a:off x="9698038" y="3777586"/>
                <a:ext cx="163513" cy="161925"/>
              </a:xfrm>
              <a:custGeom>
                <a:avLst/>
                <a:gdLst>
                  <a:gd name="T0" fmla="*/ 308 w 308"/>
                  <a:gd name="T1" fmla="*/ 230 h 308"/>
                  <a:gd name="T2" fmla="*/ 307 w 308"/>
                  <a:gd name="T3" fmla="*/ 246 h 308"/>
                  <a:gd name="T4" fmla="*/ 295 w 308"/>
                  <a:gd name="T5" fmla="*/ 274 h 308"/>
                  <a:gd name="T6" fmla="*/ 274 w 308"/>
                  <a:gd name="T7" fmla="*/ 295 h 308"/>
                  <a:gd name="T8" fmla="*/ 246 w 308"/>
                  <a:gd name="T9" fmla="*/ 307 h 308"/>
                  <a:gd name="T10" fmla="*/ 230 w 308"/>
                  <a:gd name="T11" fmla="*/ 308 h 308"/>
                  <a:gd name="T12" fmla="*/ 78 w 308"/>
                  <a:gd name="T13" fmla="*/ 308 h 308"/>
                  <a:gd name="T14" fmla="*/ 62 w 308"/>
                  <a:gd name="T15" fmla="*/ 307 h 308"/>
                  <a:gd name="T16" fmla="*/ 35 w 308"/>
                  <a:gd name="T17" fmla="*/ 295 h 308"/>
                  <a:gd name="T18" fmla="*/ 13 w 308"/>
                  <a:gd name="T19" fmla="*/ 274 h 308"/>
                  <a:gd name="T20" fmla="*/ 1 w 308"/>
                  <a:gd name="T21" fmla="*/ 246 h 308"/>
                  <a:gd name="T22" fmla="*/ 0 w 308"/>
                  <a:gd name="T23" fmla="*/ 230 h 308"/>
                  <a:gd name="T24" fmla="*/ 0 w 308"/>
                  <a:gd name="T25" fmla="*/ 78 h 308"/>
                  <a:gd name="T26" fmla="*/ 1 w 308"/>
                  <a:gd name="T27" fmla="*/ 62 h 308"/>
                  <a:gd name="T28" fmla="*/ 13 w 308"/>
                  <a:gd name="T29" fmla="*/ 35 h 308"/>
                  <a:gd name="T30" fmla="*/ 35 w 308"/>
                  <a:gd name="T31" fmla="*/ 13 h 308"/>
                  <a:gd name="T32" fmla="*/ 62 w 308"/>
                  <a:gd name="T33" fmla="*/ 1 h 308"/>
                  <a:gd name="T34" fmla="*/ 78 w 308"/>
                  <a:gd name="T35" fmla="*/ 0 h 308"/>
                  <a:gd name="T36" fmla="*/ 230 w 308"/>
                  <a:gd name="T37" fmla="*/ 0 h 308"/>
                  <a:gd name="T38" fmla="*/ 246 w 308"/>
                  <a:gd name="T39" fmla="*/ 1 h 308"/>
                  <a:gd name="T40" fmla="*/ 274 w 308"/>
                  <a:gd name="T41" fmla="*/ 13 h 308"/>
                  <a:gd name="T42" fmla="*/ 295 w 308"/>
                  <a:gd name="T43" fmla="*/ 35 h 308"/>
                  <a:gd name="T44" fmla="*/ 307 w 308"/>
                  <a:gd name="T45" fmla="*/ 62 h 308"/>
                  <a:gd name="T46" fmla="*/ 308 w 308"/>
                  <a:gd name="T47" fmla="*/ 78 h 308"/>
                  <a:gd name="T48" fmla="*/ 308 w 308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8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4"/>
                    </a:lnTo>
                    <a:lnTo>
                      <a:pt x="274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8" y="308"/>
                    </a:lnTo>
                    <a:lnTo>
                      <a:pt x="62" y="307"/>
                    </a:lnTo>
                    <a:lnTo>
                      <a:pt x="35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4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0"/>
              <p:cNvSpPr>
                <a:spLocks/>
              </p:cNvSpPr>
              <p:nvPr/>
            </p:nvSpPr>
            <p:spPr bwMode="auto">
              <a:xfrm>
                <a:off x="9901238" y="3777586"/>
                <a:ext cx="161925" cy="161925"/>
              </a:xfrm>
              <a:custGeom>
                <a:avLst/>
                <a:gdLst>
                  <a:gd name="T0" fmla="*/ 306 w 306"/>
                  <a:gd name="T1" fmla="*/ 230 h 308"/>
                  <a:gd name="T2" fmla="*/ 306 w 306"/>
                  <a:gd name="T3" fmla="*/ 246 h 308"/>
                  <a:gd name="T4" fmla="*/ 293 w 306"/>
                  <a:gd name="T5" fmla="*/ 274 h 308"/>
                  <a:gd name="T6" fmla="*/ 273 w 306"/>
                  <a:gd name="T7" fmla="*/ 295 h 308"/>
                  <a:gd name="T8" fmla="*/ 246 w 306"/>
                  <a:gd name="T9" fmla="*/ 307 h 308"/>
                  <a:gd name="T10" fmla="*/ 230 w 306"/>
                  <a:gd name="T11" fmla="*/ 308 h 308"/>
                  <a:gd name="T12" fmla="*/ 76 w 306"/>
                  <a:gd name="T13" fmla="*/ 308 h 308"/>
                  <a:gd name="T14" fmla="*/ 62 w 306"/>
                  <a:gd name="T15" fmla="*/ 307 h 308"/>
                  <a:gd name="T16" fmla="*/ 33 w 306"/>
                  <a:gd name="T17" fmla="*/ 295 h 308"/>
                  <a:gd name="T18" fmla="*/ 13 w 306"/>
                  <a:gd name="T19" fmla="*/ 274 h 308"/>
                  <a:gd name="T20" fmla="*/ 1 w 306"/>
                  <a:gd name="T21" fmla="*/ 246 h 308"/>
                  <a:gd name="T22" fmla="*/ 0 w 306"/>
                  <a:gd name="T23" fmla="*/ 230 h 308"/>
                  <a:gd name="T24" fmla="*/ 0 w 306"/>
                  <a:gd name="T25" fmla="*/ 78 h 308"/>
                  <a:gd name="T26" fmla="*/ 1 w 306"/>
                  <a:gd name="T27" fmla="*/ 62 h 308"/>
                  <a:gd name="T28" fmla="*/ 13 w 306"/>
                  <a:gd name="T29" fmla="*/ 35 h 308"/>
                  <a:gd name="T30" fmla="*/ 33 w 306"/>
                  <a:gd name="T31" fmla="*/ 13 h 308"/>
                  <a:gd name="T32" fmla="*/ 62 w 306"/>
                  <a:gd name="T33" fmla="*/ 1 h 308"/>
                  <a:gd name="T34" fmla="*/ 76 w 306"/>
                  <a:gd name="T35" fmla="*/ 0 h 308"/>
                  <a:gd name="T36" fmla="*/ 230 w 306"/>
                  <a:gd name="T37" fmla="*/ 0 h 308"/>
                  <a:gd name="T38" fmla="*/ 246 w 306"/>
                  <a:gd name="T39" fmla="*/ 1 h 308"/>
                  <a:gd name="T40" fmla="*/ 273 w 306"/>
                  <a:gd name="T41" fmla="*/ 13 h 308"/>
                  <a:gd name="T42" fmla="*/ 293 w 306"/>
                  <a:gd name="T43" fmla="*/ 35 h 308"/>
                  <a:gd name="T44" fmla="*/ 306 w 306"/>
                  <a:gd name="T45" fmla="*/ 62 h 308"/>
                  <a:gd name="T46" fmla="*/ 306 w 306"/>
                  <a:gd name="T47" fmla="*/ 78 h 308"/>
                  <a:gd name="T48" fmla="*/ 306 w 306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6" h="308">
                    <a:moveTo>
                      <a:pt x="306" y="230"/>
                    </a:moveTo>
                    <a:lnTo>
                      <a:pt x="306" y="246"/>
                    </a:lnTo>
                    <a:lnTo>
                      <a:pt x="293" y="274"/>
                    </a:lnTo>
                    <a:lnTo>
                      <a:pt x="273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6" y="308"/>
                    </a:lnTo>
                    <a:lnTo>
                      <a:pt x="62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3"/>
                    </a:lnTo>
                    <a:lnTo>
                      <a:pt x="293" y="35"/>
                    </a:lnTo>
                    <a:lnTo>
                      <a:pt x="306" y="62"/>
                    </a:lnTo>
                    <a:lnTo>
                      <a:pt x="306" y="78"/>
                    </a:lnTo>
                    <a:lnTo>
                      <a:pt x="30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71"/>
              <p:cNvSpPr>
                <a:spLocks/>
              </p:cNvSpPr>
              <p:nvPr/>
            </p:nvSpPr>
            <p:spPr bwMode="auto">
              <a:xfrm>
                <a:off x="10104438" y="3777586"/>
                <a:ext cx="163513" cy="161925"/>
              </a:xfrm>
              <a:custGeom>
                <a:avLst/>
                <a:gdLst>
                  <a:gd name="T0" fmla="*/ 307 w 307"/>
                  <a:gd name="T1" fmla="*/ 230 h 308"/>
                  <a:gd name="T2" fmla="*/ 305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5 w 307"/>
                  <a:gd name="T9" fmla="*/ 307 h 308"/>
                  <a:gd name="T10" fmla="*/ 231 w 307"/>
                  <a:gd name="T11" fmla="*/ 308 h 308"/>
                  <a:gd name="T12" fmla="*/ 76 w 307"/>
                  <a:gd name="T13" fmla="*/ 308 h 308"/>
                  <a:gd name="T14" fmla="*/ 61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0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0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1 w 307"/>
                  <a:gd name="T33" fmla="*/ 1 h 308"/>
                  <a:gd name="T34" fmla="*/ 76 w 307"/>
                  <a:gd name="T35" fmla="*/ 0 h 308"/>
                  <a:gd name="T36" fmla="*/ 231 w 307"/>
                  <a:gd name="T37" fmla="*/ 0 h 308"/>
                  <a:gd name="T38" fmla="*/ 245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5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5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5" y="307"/>
                    </a:lnTo>
                    <a:lnTo>
                      <a:pt x="231" y="308"/>
                    </a:lnTo>
                    <a:lnTo>
                      <a:pt x="76" y="308"/>
                    </a:lnTo>
                    <a:lnTo>
                      <a:pt x="61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1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5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5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72"/>
              <p:cNvSpPr>
                <a:spLocks/>
              </p:cNvSpPr>
              <p:nvPr/>
            </p:nvSpPr>
            <p:spPr bwMode="auto">
              <a:xfrm>
                <a:off x="10307638" y="3777586"/>
                <a:ext cx="163513" cy="161925"/>
              </a:xfrm>
              <a:custGeom>
                <a:avLst/>
                <a:gdLst>
                  <a:gd name="T0" fmla="*/ 308 w 308"/>
                  <a:gd name="T1" fmla="*/ 230 h 308"/>
                  <a:gd name="T2" fmla="*/ 307 w 308"/>
                  <a:gd name="T3" fmla="*/ 246 h 308"/>
                  <a:gd name="T4" fmla="*/ 295 w 308"/>
                  <a:gd name="T5" fmla="*/ 274 h 308"/>
                  <a:gd name="T6" fmla="*/ 274 w 308"/>
                  <a:gd name="T7" fmla="*/ 295 h 308"/>
                  <a:gd name="T8" fmla="*/ 247 w 308"/>
                  <a:gd name="T9" fmla="*/ 307 h 308"/>
                  <a:gd name="T10" fmla="*/ 231 w 308"/>
                  <a:gd name="T11" fmla="*/ 308 h 308"/>
                  <a:gd name="T12" fmla="*/ 78 w 308"/>
                  <a:gd name="T13" fmla="*/ 308 h 308"/>
                  <a:gd name="T14" fmla="*/ 62 w 308"/>
                  <a:gd name="T15" fmla="*/ 307 h 308"/>
                  <a:gd name="T16" fmla="*/ 35 w 308"/>
                  <a:gd name="T17" fmla="*/ 295 h 308"/>
                  <a:gd name="T18" fmla="*/ 13 w 308"/>
                  <a:gd name="T19" fmla="*/ 274 h 308"/>
                  <a:gd name="T20" fmla="*/ 2 w 308"/>
                  <a:gd name="T21" fmla="*/ 246 h 308"/>
                  <a:gd name="T22" fmla="*/ 0 w 308"/>
                  <a:gd name="T23" fmla="*/ 230 h 308"/>
                  <a:gd name="T24" fmla="*/ 0 w 308"/>
                  <a:gd name="T25" fmla="*/ 78 h 308"/>
                  <a:gd name="T26" fmla="*/ 2 w 308"/>
                  <a:gd name="T27" fmla="*/ 62 h 308"/>
                  <a:gd name="T28" fmla="*/ 13 w 308"/>
                  <a:gd name="T29" fmla="*/ 35 h 308"/>
                  <a:gd name="T30" fmla="*/ 35 w 308"/>
                  <a:gd name="T31" fmla="*/ 13 h 308"/>
                  <a:gd name="T32" fmla="*/ 62 w 308"/>
                  <a:gd name="T33" fmla="*/ 1 h 308"/>
                  <a:gd name="T34" fmla="*/ 78 w 308"/>
                  <a:gd name="T35" fmla="*/ 0 h 308"/>
                  <a:gd name="T36" fmla="*/ 231 w 308"/>
                  <a:gd name="T37" fmla="*/ 0 h 308"/>
                  <a:gd name="T38" fmla="*/ 247 w 308"/>
                  <a:gd name="T39" fmla="*/ 1 h 308"/>
                  <a:gd name="T40" fmla="*/ 274 w 308"/>
                  <a:gd name="T41" fmla="*/ 13 h 308"/>
                  <a:gd name="T42" fmla="*/ 295 w 308"/>
                  <a:gd name="T43" fmla="*/ 35 h 308"/>
                  <a:gd name="T44" fmla="*/ 307 w 308"/>
                  <a:gd name="T45" fmla="*/ 62 h 308"/>
                  <a:gd name="T46" fmla="*/ 308 w 308"/>
                  <a:gd name="T47" fmla="*/ 78 h 308"/>
                  <a:gd name="T48" fmla="*/ 308 w 308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8" h="308">
                    <a:moveTo>
                      <a:pt x="308" y="230"/>
                    </a:moveTo>
                    <a:lnTo>
                      <a:pt x="307" y="246"/>
                    </a:lnTo>
                    <a:lnTo>
                      <a:pt x="295" y="274"/>
                    </a:lnTo>
                    <a:lnTo>
                      <a:pt x="274" y="295"/>
                    </a:lnTo>
                    <a:lnTo>
                      <a:pt x="247" y="307"/>
                    </a:lnTo>
                    <a:lnTo>
                      <a:pt x="231" y="308"/>
                    </a:lnTo>
                    <a:lnTo>
                      <a:pt x="78" y="308"/>
                    </a:lnTo>
                    <a:lnTo>
                      <a:pt x="62" y="307"/>
                    </a:lnTo>
                    <a:lnTo>
                      <a:pt x="35" y="295"/>
                    </a:lnTo>
                    <a:lnTo>
                      <a:pt x="13" y="274"/>
                    </a:lnTo>
                    <a:lnTo>
                      <a:pt x="2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2" y="62"/>
                    </a:lnTo>
                    <a:lnTo>
                      <a:pt x="13" y="35"/>
                    </a:lnTo>
                    <a:lnTo>
                      <a:pt x="35" y="13"/>
                    </a:lnTo>
                    <a:lnTo>
                      <a:pt x="62" y="1"/>
                    </a:lnTo>
                    <a:lnTo>
                      <a:pt x="78" y="0"/>
                    </a:lnTo>
                    <a:lnTo>
                      <a:pt x="231" y="0"/>
                    </a:lnTo>
                    <a:lnTo>
                      <a:pt x="247" y="1"/>
                    </a:lnTo>
                    <a:lnTo>
                      <a:pt x="274" y="13"/>
                    </a:lnTo>
                    <a:lnTo>
                      <a:pt x="295" y="35"/>
                    </a:lnTo>
                    <a:lnTo>
                      <a:pt x="307" y="62"/>
                    </a:lnTo>
                    <a:lnTo>
                      <a:pt x="308" y="78"/>
                    </a:lnTo>
                    <a:lnTo>
                      <a:pt x="308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73"/>
              <p:cNvSpPr>
                <a:spLocks/>
              </p:cNvSpPr>
              <p:nvPr/>
            </p:nvSpPr>
            <p:spPr bwMode="auto">
              <a:xfrm>
                <a:off x="10510838" y="3777586"/>
                <a:ext cx="163513" cy="161925"/>
              </a:xfrm>
              <a:custGeom>
                <a:avLst/>
                <a:gdLst>
                  <a:gd name="T0" fmla="*/ 307 w 307"/>
                  <a:gd name="T1" fmla="*/ 230 h 308"/>
                  <a:gd name="T2" fmla="*/ 307 w 307"/>
                  <a:gd name="T3" fmla="*/ 246 h 308"/>
                  <a:gd name="T4" fmla="*/ 294 w 307"/>
                  <a:gd name="T5" fmla="*/ 274 h 308"/>
                  <a:gd name="T6" fmla="*/ 273 w 307"/>
                  <a:gd name="T7" fmla="*/ 295 h 308"/>
                  <a:gd name="T8" fmla="*/ 246 w 307"/>
                  <a:gd name="T9" fmla="*/ 307 h 308"/>
                  <a:gd name="T10" fmla="*/ 230 w 307"/>
                  <a:gd name="T11" fmla="*/ 308 h 308"/>
                  <a:gd name="T12" fmla="*/ 76 w 307"/>
                  <a:gd name="T13" fmla="*/ 308 h 308"/>
                  <a:gd name="T14" fmla="*/ 62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1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1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2 w 307"/>
                  <a:gd name="T33" fmla="*/ 1 h 308"/>
                  <a:gd name="T34" fmla="*/ 76 w 307"/>
                  <a:gd name="T35" fmla="*/ 0 h 308"/>
                  <a:gd name="T36" fmla="*/ 230 w 307"/>
                  <a:gd name="T37" fmla="*/ 0 h 308"/>
                  <a:gd name="T38" fmla="*/ 246 w 307"/>
                  <a:gd name="T39" fmla="*/ 1 h 308"/>
                  <a:gd name="T40" fmla="*/ 273 w 307"/>
                  <a:gd name="T41" fmla="*/ 13 h 308"/>
                  <a:gd name="T42" fmla="*/ 294 w 307"/>
                  <a:gd name="T43" fmla="*/ 35 h 308"/>
                  <a:gd name="T44" fmla="*/ 307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7" y="246"/>
                    </a:lnTo>
                    <a:lnTo>
                      <a:pt x="294" y="274"/>
                    </a:lnTo>
                    <a:lnTo>
                      <a:pt x="273" y="295"/>
                    </a:lnTo>
                    <a:lnTo>
                      <a:pt x="246" y="307"/>
                    </a:lnTo>
                    <a:lnTo>
                      <a:pt x="230" y="308"/>
                    </a:lnTo>
                    <a:lnTo>
                      <a:pt x="76" y="308"/>
                    </a:lnTo>
                    <a:lnTo>
                      <a:pt x="62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6" y="1"/>
                    </a:lnTo>
                    <a:lnTo>
                      <a:pt x="273" y="13"/>
                    </a:lnTo>
                    <a:lnTo>
                      <a:pt x="294" y="35"/>
                    </a:lnTo>
                    <a:lnTo>
                      <a:pt x="307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74"/>
              <p:cNvSpPr>
                <a:spLocks/>
              </p:cNvSpPr>
              <p:nvPr/>
            </p:nvSpPr>
            <p:spPr bwMode="auto">
              <a:xfrm>
                <a:off x="10510838" y="4183986"/>
                <a:ext cx="569913" cy="161925"/>
              </a:xfrm>
              <a:custGeom>
                <a:avLst/>
                <a:gdLst>
                  <a:gd name="T0" fmla="*/ 1076 w 1076"/>
                  <a:gd name="T1" fmla="*/ 230 h 307"/>
                  <a:gd name="T2" fmla="*/ 1074 w 1076"/>
                  <a:gd name="T3" fmla="*/ 245 h 307"/>
                  <a:gd name="T4" fmla="*/ 1063 w 1076"/>
                  <a:gd name="T5" fmla="*/ 274 h 307"/>
                  <a:gd name="T6" fmla="*/ 1041 w 1076"/>
                  <a:gd name="T7" fmla="*/ 294 h 307"/>
                  <a:gd name="T8" fmla="*/ 1014 w 1076"/>
                  <a:gd name="T9" fmla="*/ 305 h 307"/>
                  <a:gd name="T10" fmla="*/ 998 w 1076"/>
                  <a:gd name="T11" fmla="*/ 307 h 307"/>
                  <a:gd name="T12" fmla="*/ 76 w 1076"/>
                  <a:gd name="T13" fmla="*/ 307 h 307"/>
                  <a:gd name="T14" fmla="*/ 62 w 1076"/>
                  <a:gd name="T15" fmla="*/ 305 h 307"/>
                  <a:gd name="T16" fmla="*/ 33 w 1076"/>
                  <a:gd name="T17" fmla="*/ 294 h 307"/>
                  <a:gd name="T18" fmla="*/ 13 w 1076"/>
                  <a:gd name="T19" fmla="*/ 274 h 307"/>
                  <a:gd name="T20" fmla="*/ 1 w 1076"/>
                  <a:gd name="T21" fmla="*/ 245 h 307"/>
                  <a:gd name="T22" fmla="*/ 0 w 1076"/>
                  <a:gd name="T23" fmla="*/ 230 h 307"/>
                  <a:gd name="T24" fmla="*/ 0 w 1076"/>
                  <a:gd name="T25" fmla="*/ 76 h 307"/>
                  <a:gd name="T26" fmla="*/ 1 w 1076"/>
                  <a:gd name="T27" fmla="*/ 61 h 307"/>
                  <a:gd name="T28" fmla="*/ 13 w 1076"/>
                  <a:gd name="T29" fmla="*/ 33 h 307"/>
                  <a:gd name="T30" fmla="*/ 33 w 1076"/>
                  <a:gd name="T31" fmla="*/ 13 h 307"/>
                  <a:gd name="T32" fmla="*/ 62 w 1076"/>
                  <a:gd name="T33" fmla="*/ 0 h 307"/>
                  <a:gd name="T34" fmla="*/ 76 w 1076"/>
                  <a:gd name="T35" fmla="*/ 0 h 307"/>
                  <a:gd name="T36" fmla="*/ 998 w 1076"/>
                  <a:gd name="T37" fmla="*/ 0 h 307"/>
                  <a:gd name="T38" fmla="*/ 1014 w 1076"/>
                  <a:gd name="T39" fmla="*/ 0 h 307"/>
                  <a:gd name="T40" fmla="*/ 1041 w 1076"/>
                  <a:gd name="T41" fmla="*/ 13 h 307"/>
                  <a:gd name="T42" fmla="*/ 1063 w 1076"/>
                  <a:gd name="T43" fmla="*/ 33 h 307"/>
                  <a:gd name="T44" fmla="*/ 1074 w 1076"/>
                  <a:gd name="T45" fmla="*/ 61 h 307"/>
                  <a:gd name="T46" fmla="*/ 1076 w 1076"/>
                  <a:gd name="T47" fmla="*/ 76 h 307"/>
                  <a:gd name="T48" fmla="*/ 1076 w 1076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6" h="307">
                    <a:moveTo>
                      <a:pt x="1076" y="230"/>
                    </a:moveTo>
                    <a:lnTo>
                      <a:pt x="1074" y="245"/>
                    </a:lnTo>
                    <a:lnTo>
                      <a:pt x="1063" y="274"/>
                    </a:lnTo>
                    <a:lnTo>
                      <a:pt x="1041" y="294"/>
                    </a:lnTo>
                    <a:lnTo>
                      <a:pt x="1014" y="305"/>
                    </a:lnTo>
                    <a:lnTo>
                      <a:pt x="998" y="307"/>
                    </a:lnTo>
                    <a:lnTo>
                      <a:pt x="76" y="307"/>
                    </a:lnTo>
                    <a:lnTo>
                      <a:pt x="62" y="305"/>
                    </a:lnTo>
                    <a:lnTo>
                      <a:pt x="33" y="294"/>
                    </a:lnTo>
                    <a:lnTo>
                      <a:pt x="13" y="274"/>
                    </a:lnTo>
                    <a:lnTo>
                      <a:pt x="1" y="245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0"/>
                    </a:lnTo>
                    <a:lnTo>
                      <a:pt x="76" y="0"/>
                    </a:lnTo>
                    <a:lnTo>
                      <a:pt x="998" y="0"/>
                    </a:lnTo>
                    <a:lnTo>
                      <a:pt x="1014" y="0"/>
                    </a:lnTo>
                    <a:lnTo>
                      <a:pt x="1041" y="13"/>
                    </a:lnTo>
                    <a:lnTo>
                      <a:pt x="1063" y="33"/>
                    </a:lnTo>
                    <a:lnTo>
                      <a:pt x="1074" y="61"/>
                    </a:lnTo>
                    <a:lnTo>
                      <a:pt x="1076" y="76"/>
                    </a:lnTo>
                    <a:lnTo>
                      <a:pt x="1076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75"/>
              <p:cNvSpPr>
                <a:spLocks/>
              </p:cNvSpPr>
              <p:nvPr/>
            </p:nvSpPr>
            <p:spPr bwMode="auto">
              <a:xfrm>
                <a:off x="10593388" y="3980786"/>
                <a:ext cx="487363" cy="161925"/>
              </a:xfrm>
              <a:custGeom>
                <a:avLst/>
                <a:gdLst>
                  <a:gd name="T0" fmla="*/ 922 w 922"/>
                  <a:gd name="T1" fmla="*/ 230 h 306"/>
                  <a:gd name="T2" fmla="*/ 920 w 922"/>
                  <a:gd name="T3" fmla="*/ 246 h 306"/>
                  <a:gd name="T4" fmla="*/ 909 w 922"/>
                  <a:gd name="T5" fmla="*/ 273 h 306"/>
                  <a:gd name="T6" fmla="*/ 887 w 922"/>
                  <a:gd name="T7" fmla="*/ 293 h 306"/>
                  <a:gd name="T8" fmla="*/ 860 w 922"/>
                  <a:gd name="T9" fmla="*/ 306 h 306"/>
                  <a:gd name="T10" fmla="*/ 844 w 922"/>
                  <a:gd name="T11" fmla="*/ 306 h 306"/>
                  <a:gd name="T12" fmla="*/ 76 w 922"/>
                  <a:gd name="T13" fmla="*/ 306 h 306"/>
                  <a:gd name="T14" fmla="*/ 60 w 922"/>
                  <a:gd name="T15" fmla="*/ 306 h 306"/>
                  <a:gd name="T16" fmla="*/ 33 w 922"/>
                  <a:gd name="T17" fmla="*/ 293 h 306"/>
                  <a:gd name="T18" fmla="*/ 13 w 922"/>
                  <a:gd name="T19" fmla="*/ 273 h 306"/>
                  <a:gd name="T20" fmla="*/ 0 w 922"/>
                  <a:gd name="T21" fmla="*/ 246 h 306"/>
                  <a:gd name="T22" fmla="*/ 0 w 922"/>
                  <a:gd name="T23" fmla="*/ 230 h 306"/>
                  <a:gd name="T24" fmla="*/ 0 w 922"/>
                  <a:gd name="T25" fmla="*/ 76 h 306"/>
                  <a:gd name="T26" fmla="*/ 0 w 922"/>
                  <a:gd name="T27" fmla="*/ 60 h 306"/>
                  <a:gd name="T28" fmla="*/ 13 w 922"/>
                  <a:gd name="T29" fmla="*/ 33 h 306"/>
                  <a:gd name="T30" fmla="*/ 33 w 922"/>
                  <a:gd name="T31" fmla="*/ 12 h 306"/>
                  <a:gd name="T32" fmla="*/ 60 w 922"/>
                  <a:gd name="T33" fmla="*/ 1 h 306"/>
                  <a:gd name="T34" fmla="*/ 76 w 922"/>
                  <a:gd name="T35" fmla="*/ 0 h 306"/>
                  <a:gd name="T36" fmla="*/ 844 w 922"/>
                  <a:gd name="T37" fmla="*/ 0 h 306"/>
                  <a:gd name="T38" fmla="*/ 860 w 922"/>
                  <a:gd name="T39" fmla="*/ 1 h 306"/>
                  <a:gd name="T40" fmla="*/ 887 w 922"/>
                  <a:gd name="T41" fmla="*/ 12 h 306"/>
                  <a:gd name="T42" fmla="*/ 909 w 922"/>
                  <a:gd name="T43" fmla="*/ 33 h 306"/>
                  <a:gd name="T44" fmla="*/ 920 w 922"/>
                  <a:gd name="T45" fmla="*/ 60 h 306"/>
                  <a:gd name="T46" fmla="*/ 922 w 922"/>
                  <a:gd name="T47" fmla="*/ 76 h 306"/>
                  <a:gd name="T48" fmla="*/ 922 w 922"/>
                  <a:gd name="T49" fmla="*/ 23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2" h="306">
                    <a:moveTo>
                      <a:pt x="922" y="230"/>
                    </a:moveTo>
                    <a:lnTo>
                      <a:pt x="920" y="246"/>
                    </a:lnTo>
                    <a:lnTo>
                      <a:pt x="909" y="273"/>
                    </a:lnTo>
                    <a:lnTo>
                      <a:pt x="887" y="293"/>
                    </a:lnTo>
                    <a:lnTo>
                      <a:pt x="860" y="306"/>
                    </a:lnTo>
                    <a:lnTo>
                      <a:pt x="844" y="306"/>
                    </a:lnTo>
                    <a:lnTo>
                      <a:pt x="76" y="306"/>
                    </a:lnTo>
                    <a:lnTo>
                      <a:pt x="60" y="306"/>
                    </a:lnTo>
                    <a:lnTo>
                      <a:pt x="33" y="293"/>
                    </a:lnTo>
                    <a:lnTo>
                      <a:pt x="13" y="273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0" y="60"/>
                    </a:lnTo>
                    <a:lnTo>
                      <a:pt x="13" y="33"/>
                    </a:lnTo>
                    <a:lnTo>
                      <a:pt x="33" y="12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844" y="0"/>
                    </a:lnTo>
                    <a:lnTo>
                      <a:pt x="860" y="1"/>
                    </a:lnTo>
                    <a:lnTo>
                      <a:pt x="887" y="12"/>
                    </a:lnTo>
                    <a:lnTo>
                      <a:pt x="909" y="33"/>
                    </a:lnTo>
                    <a:lnTo>
                      <a:pt x="920" y="60"/>
                    </a:lnTo>
                    <a:lnTo>
                      <a:pt x="922" y="76"/>
                    </a:lnTo>
                    <a:lnTo>
                      <a:pt x="922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76"/>
              <p:cNvSpPr>
                <a:spLocks/>
              </p:cNvSpPr>
              <p:nvPr/>
            </p:nvSpPr>
            <p:spPr bwMode="auto">
              <a:xfrm>
                <a:off x="10714038" y="3777586"/>
                <a:ext cx="366713" cy="161925"/>
              </a:xfrm>
              <a:custGeom>
                <a:avLst/>
                <a:gdLst>
                  <a:gd name="T0" fmla="*/ 692 w 692"/>
                  <a:gd name="T1" fmla="*/ 230 h 308"/>
                  <a:gd name="T2" fmla="*/ 690 w 692"/>
                  <a:gd name="T3" fmla="*/ 246 h 308"/>
                  <a:gd name="T4" fmla="*/ 679 w 692"/>
                  <a:gd name="T5" fmla="*/ 274 h 308"/>
                  <a:gd name="T6" fmla="*/ 657 w 692"/>
                  <a:gd name="T7" fmla="*/ 295 h 308"/>
                  <a:gd name="T8" fmla="*/ 630 w 692"/>
                  <a:gd name="T9" fmla="*/ 307 h 308"/>
                  <a:gd name="T10" fmla="*/ 614 w 692"/>
                  <a:gd name="T11" fmla="*/ 308 h 308"/>
                  <a:gd name="T12" fmla="*/ 77 w 692"/>
                  <a:gd name="T13" fmla="*/ 308 h 308"/>
                  <a:gd name="T14" fmla="*/ 61 w 692"/>
                  <a:gd name="T15" fmla="*/ 307 h 308"/>
                  <a:gd name="T16" fmla="*/ 33 w 692"/>
                  <a:gd name="T17" fmla="*/ 295 h 308"/>
                  <a:gd name="T18" fmla="*/ 13 w 692"/>
                  <a:gd name="T19" fmla="*/ 274 h 308"/>
                  <a:gd name="T20" fmla="*/ 0 w 692"/>
                  <a:gd name="T21" fmla="*/ 246 h 308"/>
                  <a:gd name="T22" fmla="*/ 0 w 692"/>
                  <a:gd name="T23" fmla="*/ 230 h 308"/>
                  <a:gd name="T24" fmla="*/ 0 w 692"/>
                  <a:gd name="T25" fmla="*/ 78 h 308"/>
                  <a:gd name="T26" fmla="*/ 0 w 692"/>
                  <a:gd name="T27" fmla="*/ 62 h 308"/>
                  <a:gd name="T28" fmla="*/ 13 w 692"/>
                  <a:gd name="T29" fmla="*/ 35 h 308"/>
                  <a:gd name="T30" fmla="*/ 33 w 692"/>
                  <a:gd name="T31" fmla="*/ 13 h 308"/>
                  <a:gd name="T32" fmla="*/ 61 w 692"/>
                  <a:gd name="T33" fmla="*/ 1 h 308"/>
                  <a:gd name="T34" fmla="*/ 77 w 692"/>
                  <a:gd name="T35" fmla="*/ 0 h 308"/>
                  <a:gd name="T36" fmla="*/ 614 w 692"/>
                  <a:gd name="T37" fmla="*/ 0 h 308"/>
                  <a:gd name="T38" fmla="*/ 630 w 692"/>
                  <a:gd name="T39" fmla="*/ 1 h 308"/>
                  <a:gd name="T40" fmla="*/ 657 w 692"/>
                  <a:gd name="T41" fmla="*/ 13 h 308"/>
                  <a:gd name="T42" fmla="*/ 679 w 692"/>
                  <a:gd name="T43" fmla="*/ 35 h 308"/>
                  <a:gd name="T44" fmla="*/ 690 w 692"/>
                  <a:gd name="T45" fmla="*/ 62 h 308"/>
                  <a:gd name="T46" fmla="*/ 692 w 692"/>
                  <a:gd name="T47" fmla="*/ 78 h 308"/>
                  <a:gd name="T48" fmla="*/ 692 w 692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92" h="308">
                    <a:moveTo>
                      <a:pt x="692" y="230"/>
                    </a:moveTo>
                    <a:lnTo>
                      <a:pt x="690" y="246"/>
                    </a:lnTo>
                    <a:lnTo>
                      <a:pt x="679" y="274"/>
                    </a:lnTo>
                    <a:lnTo>
                      <a:pt x="657" y="295"/>
                    </a:lnTo>
                    <a:lnTo>
                      <a:pt x="630" y="307"/>
                    </a:lnTo>
                    <a:lnTo>
                      <a:pt x="614" y="308"/>
                    </a:lnTo>
                    <a:lnTo>
                      <a:pt x="77" y="308"/>
                    </a:lnTo>
                    <a:lnTo>
                      <a:pt x="61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614" y="0"/>
                    </a:lnTo>
                    <a:lnTo>
                      <a:pt x="630" y="1"/>
                    </a:lnTo>
                    <a:lnTo>
                      <a:pt x="657" y="13"/>
                    </a:lnTo>
                    <a:lnTo>
                      <a:pt x="679" y="35"/>
                    </a:lnTo>
                    <a:lnTo>
                      <a:pt x="690" y="62"/>
                    </a:lnTo>
                    <a:lnTo>
                      <a:pt x="692" y="78"/>
                    </a:lnTo>
                    <a:lnTo>
                      <a:pt x="692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7"/>
              <p:cNvSpPr>
                <a:spLocks/>
              </p:cNvSpPr>
              <p:nvPr/>
            </p:nvSpPr>
            <p:spPr bwMode="auto">
              <a:xfrm>
                <a:off x="9494838" y="3777586"/>
                <a:ext cx="163513" cy="161925"/>
              </a:xfrm>
              <a:custGeom>
                <a:avLst/>
                <a:gdLst>
                  <a:gd name="T0" fmla="*/ 307 w 307"/>
                  <a:gd name="T1" fmla="*/ 230 h 308"/>
                  <a:gd name="T2" fmla="*/ 305 w 307"/>
                  <a:gd name="T3" fmla="*/ 246 h 308"/>
                  <a:gd name="T4" fmla="*/ 294 w 307"/>
                  <a:gd name="T5" fmla="*/ 274 h 308"/>
                  <a:gd name="T6" fmla="*/ 274 w 307"/>
                  <a:gd name="T7" fmla="*/ 295 h 308"/>
                  <a:gd name="T8" fmla="*/ 245 w 307"/>
                  <a:gd name="T9" fmla="*/ 307 h 308"/>
                  <a:gd name="T10" fmla="*/ 230 w 307"/>
                  <a:gd name="T11" fmla="*/ 308 h 308"/>
                  <a:gd name="T12" fmla="*/ 76 w 307"/>
                  <a:gd name="T13" fmla="*/ 308 h 308"/>
                  <a:gd name="T14" fmla="*/ 60 w 307"/>
                  <a:gd name="T15" fmla="*/ 307 h 308"/>
                  <a:gd name="T16" fmla="*/ 33 w 307"/>
                  <a:gd name="T17" fmla="*/ 295 h 308"/>
                  <a:gd name="T18" fmla="*/ 13 w 307"/>
                  <a:gd name="T19" fmla="*/ 274 h 308"/>
                  <a:gd name="T20" fmla="*/ 0 w 307"/>
                  <a:gd name="T21" fmla="*/ 246 h 308"/>
                  <a:gd name="T22" fmla="*/ 0 w 307"/>
                  <a:gd name="T23" fmla="*/ 230 h 308"/>
                  <a:gd name="T24" fmla="*/ 0 w 307"/>
                  <a:gd name="T25" fmla="*/ 78 h 308"/>
                  <a:gd name="T26" fmla="*/ 0 w 307"/>
                  <a:gd name="T27" fmla="*/ 62 h 308"/>
                  <a:gd name="T28" fmla="*/ 13 w 307"/>
                  <a:gd name="T29" fmla="*/ 35 h 308"/>
                  <a:gd name="T30" fmla="*/ 33 w 307"/>
                  <a:gd name="T31" fmla="*/ 13 h 308"/>
                  <a:gd name="T32" fmla="*/ 60 w 307"/>
                  <a:gd name="T33" fmla="*/ 1 h 308"/>
                  <a:gd name="T34" fmla="*/ 76 w 307"/>
                  <a:gd name="T35" fmla="*/ 0 h 308"/>
                  <a:gd name="T36" fmla="*/ 230 w 307"/>
                  <a:gd name="T37" fmla="*/ 0 h 308"/>
                  <a:gd name="T38" fmla="*/ 245 w 307"/>
                  <a:gd name="T39" fmla="*/ 1 h 308"/>
                  <a:gd name="T40" fmla="*/ 274 w 307"/>
                  <a:gd name="T41" fmla="*/ 13 h 308"/>
                  <a:gd name="T42" fmla="*/ 294 w 307"/>
                  <a:gd name="T43" fmla="*/ 35 h 308"/>
                  <a:gd name="T44" fmla="*/ 305 w 307"/>
                  <a:gd name="T45" fmla="*/ 62 h 308"/>
                  <a:gd name="T46" fmla="*/ 307 w 307"/>
                  <a:gd name="T47" fmla="*/ 78 h 308"/>
                  <a:gd name="T48" fmla="*/ 307 w 307"/>
                  <a:gd name="T49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308">
                    <a:moveTo>
                      <a:pt x="307" y="230"/>
                    </a:moveTo>
                    <a:lnTo>
                      <a:pt x="305" y="246"/>
                    </a:lnTo>
                    <a:lnTo>
                      <a:pt x="294" y="274"/>
                    </a:lnTo>
                    <a:lnTo>
                      <a:pt x="274" y="295"/>
                    </a:lnTo>
                    <a:lnTo>
                      <a:pt x="245" y="307"/>
                    </a:lnTo>
                    <a:lnTo>
                      <a:pt x="230" y="308"/>
                    </a:lnTo>
                    <a:lnTo>
                      <a:pt x="76" y="308"/>
                    </a:lnTo>
                    <a:lnTo>
                      <a:pt x="60" y="307"/>
                    </a:lnTo>
                    <a:lnTo>
                      <a:pt x="33" y="295"/>
                    </a:lnTo>
                    <a:lnTo>
                      <a:pt x="13" y="274"/>
                    </a:lnTo>
                    <a:lnTo>
                      <a:pt x="0" y="246"/>
                    </a:lnTo>
                    <a:lnTo>
                      <a:pt x="0" y="230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13" y="35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230" y="0"/>
                    </a:lnTo>
                    <a:lnTo>
                      <a:pt x="245" y="1"/>
                    </a:lnTo>
                    <a:lnTo>
                      <a:pt x="274" y="13"/>
                    </a:lnTo>
                    <a:lnTo>
                      <a:pt x="294" y="35"/>
                    </a:lnTo>
                    <a:lnTo>
                      <a:pt x="305" y="62"/>
                    </a:lnTo>
                    <a:lnTo>
                      <a:pt x="307" y="78"/>
                    </a:lnTo>
                    <a:lnTo>
                      <a:pt x="307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78"/>
              <p:cNvSpPr>
                <a:spLocks/>
              </p:cNvSpPr>
              <p:nvPr/>
            </p:nvSpPr>
            <p:spPr bwMode="auto">
              <a:xfrm>
                <a:off x="10471151" y="4430048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6 w 307"/>
                  <a:gd name="T3" fmla="*/ 170 h 231"/>
                  <a:gd name="T4" fmla="*/ 294 w 307"/>
                  <a:gd name="T5" fmla="*/ 198 h 231"/>
                  <a:gd name="T6" fmla="*/ 274 w 307"/>
                  <a:gd name="T7" fmla="*/ 218 h 231"/>
                  <a:gd name="T8" fmla="*/ 247 w 307"/>
                  <a:gd name="T9" fmla="*/ 229 h 231"/>
                  <a:gd name="T10" fmla="*/ 231 w 307"/>
                  <a:gd name="T11" fmla="*/ 231 h 231"/>
                  <a:gd name="T12" fmla="*/ 77 w 307"/>
                  <a:gd name="T13" fmla="*/ 231 h 231"/>
                  <a:gd name="T14" fmla="*/ 61 w 307"/>
                  <a:gd name="T15" fmla="*/ 229 h 231"/>
                  <a:gd name="T16" fmla="*/ 34 w 307"/>
                  <a:gd name="T17" fmla="*/ 218 h 231"/>
                  <a:gd name="T18" fmla="*/ 13 w 307"/>
                  <a:gd name="T19" fmla="*/ 198 h 231"/>
                  <a:gd name="T20" fmla="*/ 0 w 307"/>
                  <a:gd name="T21" fmla="*/ 170 h 231"/>
                  <a:gd name="T22" fmla="*/ 0 w 307"/>
                  <a:gd name="T23" fmla="*/ 154 h 231"/>
                  <a:gd name="T24" fmla="*/ 0 w 307"/>
                  <a:gd name="T25" fmla="*/ 77 h 231"/>
                  <a:gd name="T26" fmla="*/ 0 w 307"/>
                  <a:gd name="T27" fmla="*/ 61 h 231"/>
                  <a:gd name="T28" fmla="*/ 13 w 307"/>
                  <a:gd name="T29" fmla="*/ 33 h 231"/>
                  <a:gd name="T30" fmla="*/ 34 w 307"/>
                  <a:gd name="T31" fmla="*/ 13 h 231"/>
                  <a:gd name="T32" fmla="*/ 61 w 307"/>
                  <a:gd name="T33" fmla="*/ 2 h 231"/>
                  <a:gd name="T34" fmla="*/ 77 w 307"/>
                  <a:gd name="T35" fmla="*/ 0 h 231"/>
                  <a:gd name="T36" fmla="*/ 231 w 307"/>
                  <a:gd name="T37" fmla="*/ 0 h 231"/>
                  <a:gd name="T38" fmla="*/ 247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3 h 231"/>
                  <a:gd name="T44" fmla="*/ 306 w 307"/>
                  <a:gd name="T45" fmla="*/ 61 h 231"/>
                  <a:gd name="T46" fmla="*/ 307 w 307"/>
                  <a:gd name="T47" fmla="*/ 77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6" y="170"/>
                    </a:lnTo>
                    <a:lnTo>
                      <a:pt x="294" y="198"/>
                    </a:lnTo>
                    <a:lnTo>
                      <a:pt x="274" y="218"/>
                    </a:lnTo>
                    <a:lnTo>
                      <a:pt x="247" y="229"/>
                    </a:lnTo>
                    <a:lnTo>
                      <a:pt x="231" y="231"/>
                    </a:lnTo>
                    <a:lnTo>
                      <a:pt x="77" y="231"/>
                    </a:lnTo>
                    <a:lnTo>
                      <a:pt x="61" y="229"/>
                    </a:lnTo>
                    <a:lnTo>
                      <a:pt x="34" y="218"/>
                    </a:lnTo>
                    <a:lnTo>
                      <a:pt x="13" y="198"/>
                    </a:lnTo>
                    <a:lnTo>
                      <a:pt x="0" y="170"/>
                    </a:lnTo>
                    <a:lnTo>
                      <a:pt x="0" y="154"/>
                    </a:lnTo>
                    <a:lnTo>
                      <a:pt x="0" y="77"/>
                    </a:lnTo>
                    <a:lnTo>
                      <a:pt x="0" y="61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231" y="0"/>
                    </a:lnTo>
                    <a:lnTo>
                      <a:pt x="247" y="2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6" y="61"/>
                    </a:lnTo>
                    <a:lnTo>
                      <a:pt x="307" y="77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79"/>
              <p:cNvSpPr>
                <a:spLocks/>
              </p:cNvSpPr>
              <p:nvPr/>
            </p:nvSpPr>
            <p:spPr bwMode="auto">
              <a:xfrm>
                <a:off x="10877551" y="4430048"/>
                <a:ext cx="161925" cy="122238"/>
              </a:xfrm>
              <a:custGeom>
                <a:avLst/>
                <a:gdLst>
                  <a:gd name="T0" fmla="*/ 307 w 307"/>
                  <a:gd name="T1" fmla="*/ 154 h 231"/>
                  <a:gd name="T2" fmla="*/ 307 w 307"/>
                  <a:gd name="T3" fmla="*/ 170 h 231"/>
                  <a:gd name="T4" fmla="*/ 294 w 307"/>
                  <a:gd name="T5" fmla="*/ 198 h 231"/>
                  <a:gd name="T6" fmla="*/ 274 w 307"/>
                  <a:gd name="T7" fmla="*/ 218 h 231"/>
                  <a:gd name="T8" fmla="*/ 246 w 307"/>
                  <a:gd name="T9" fmla="*/ 229 h 231"/>
                  <a:gd name="T10" fmla="*/ 231 w 307"/>
                  <a:gd name="T11" fmla="*/ 231 h 231"/>
                  <a:gd name="T12" fmla="*/ 76 w 307"/>
                  <a:gd name="T13" fmla="*/ 231 h 231"/>
                  <a:gd name="T14" fmla="*/ 62 w 307"/>
                  <a:gd name="T15" fmla="*/ 229 h 231"/>
                  <a:gd name="T16" fmla="*/ 33 w 307"/>
                  <a:gd name="T17" fmla="*/ 218 h 231"/>
                  <a:gd name="T18" fmla="*/ 13 w 307"/>
                  <a:gd name="T19" fmla="*/ 198 h 231"/>
                  <a:gd name="T20" fmla="*/ 2 w 307"/>
                  <a:gd name="T21" fmla="*/ 170 h 231"/>
                  <a:gd name="T22" fmla="*/ 0 w 307"/>
                  <a:gd name="T23" fmla="*/ 154 h 231"/>
                  <a:gd name="T24" fmla="*/ 0 w 307"/>
                  <a:gd name="T25" fmla="*/ 77 h 231"/>
                  <a:gd name="T26" fmla="*/ 2 w 307"/>
                  <a:gd name="T27" fmla="*/ 61 h 231"/>
                  <a:gd name="T28" fmla="*/ 13 w 307"/>
                  <a:gd name="T29" fmla="*/ 33 h 231"/>
                  <a:gd name="T30" fmla="*/ 33 w 307"/>
                  <a:gd name="T31" fmla="*/ 13 h 231"/>
                  <a:gd name="T32" fmla="*/ 62 w 307"/>
                  <a:gd name="T33" fmla="*/ 2 h 231"/>
                  <a:gd name="T34" fmla="*/ 76 w 307"/>
                  <a:gd name="T35" fmla="*/ 0 h 231"/>
                  <a:gd name="T36" fmla="*/ 231 w 307"/>
                  <a:gd name="T37" fmla="*/ 0 h 231"/>
                  <a:gd name="T38" fmla="*/ 246 w 307"/>
                  <a:gd name="T39" fmla="*/ 2 h 231"/>
                  <a:gd name="T40" fmla="*/ 274 w 307"/>
                  <a:gd name="T41" fmla="*/ 13 h 231"/>
                  <a:gd name="T42" fmla="*/ 294 w 307"/>
                  <a:gd name="T43" fmla="*/ 33 h 231"/>
                  <a:gd name="T44" fmla="*/ 307 w 307"/>
                  <a:gd name="T45" fmla="*/ 61 h 231"/>
                  <a:gd name="T46" fmla="*/ 307 w 307"/>
                  <a:gd name="T47" fmla="*/ 77 h 231"/>
                  <a:gd name="T48" fmla="*/ 307 w 307"/>
                  <a:gd name="T49" fmla="*/ 15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7" h="231">
                    <a:moveTo>
                      <a:pt x="307" y="154"/>
                    </a:moveTo>
                    <a:lnTo>
                      <a:pt x="307" y="170"/>
                    </a:lnTo>
                    <a:lnTo>
                      <a:pt x="294" y="198"/>
                    </a:lnTo>
                    <a:lnTo>
                      <a:pt x="274" y="218"/>
                    </a:lnTo>
                    <a:lnTo>
                      <a:pt x="246" y="229"/>
                    </a:lnTo>
                    <a:lnTo>
                      <a:pt x="231" y="231"/>
                    </a:lnTo>
                    <a:lnTo>
                      <a:pt x="76" y="231"/>
                    </a:lnTo>
                    <a:lnTo>
                      <a:pt x="62" y="229"/>
                    </a:lnTo>
                    <a:lnTo>
                      <a:pt x="33" y="218"/>
                    </a:lnTo>
                    <a:lnTo>
                      <a:pt x="13" y="198"/>
                    </a:lnTo>
                    <a:lnTo>
                      <a:pt x="2" y="170"/>
                    </a:lnTo>
                    <a:lnTo>
                      <a:pt x="0" y="154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2"/>
                    </a:lnTo>
                    <a:lnTo>
                      <a:pt x="76" y="0"/>
                    </a:lnTo>
                    <a:lnTo>
                      <a:pt x="231" y="0"/>
                    </a:lnTo>
                    <a:lnTo>
                      <a:pt x="246" y="2"/>
                    </a:lnTo>
                    <a:lnTo>
                      <a:pt x="274" y="13"/>
                    </a:lnTo>
                    <a:lnTo>
                      <a:pt x="294" y="33"/>
                    </a:lnTo>
                    <a:lnTo>
                      <a:pt x="307" y="61"/>
                    </a:lnTo>
                    <a:lnTo>
                      <a:pt x="307" y="77"/>
                    </a:lnTo>
                    <a:lnTo>
                      <a:pt x="307" y="15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0"/>
              <p:cNvSpPr>
                <a:spLocks/>
              </p:cNvSpPr>
              <p:nvPr/>
            </p:nvSpPr>
            <p:spPr bwMode="auto">
              <a:xfrm>
                <a:off x="8478838" y="4390361"/>
                <a:ext cx="1463675" cy="161925"/>
              </a:xfrm>
              <a:custGeom>
                <a:avLst/>
                <a:gdLst>
                  <a:gd name="T0" fmla="*/ 2765 w 2765"/>
                  <a:gd name="T1" fmla="*/ 230 h 307"/>
                  <a:gd name="T2" fmla="*/ 2765 w 2765"/>
                  <a:gd name="T3" fmla="*/ 246 h 307"/>
                  <a:gd name="T4" fmla="*/ 2752 w 2765"/>
                  <a:gd name="T5" fmla="*/ 274 h 307"/>
                  <a:gd name="T6" fmla="*/ 2732 w 2765"/>
                  <a:gd name="T7" fmla="*/ 294 h 307"/>
                  <a:gd name="T8" fmla="*/ 2704 w 2765"/>
                  <a:gd name="T9" fmla="*/ 305 h 307"/>
                  <a:gd name="T10" fmla="*/ 2689 w 2765"/>
                  <a:gd name="T11" fmla="*/ 307 h 307"/>
                  <a:gd name="T12" fmla="*/ 77 w 2765"/>
                  <a:gd name="T13" fmla="*/ 307 h 307"/>
                  <a:gd name="T14" fmla="*/ 61 w 2765"/>
                  <a:gd name="T15" fmla="*/ 305 h 307"/>
                  <a:gd name="T16" fmla="*/ 34 w 2765"/>
                  <a:gd name="T17" fmla="*/ 294 h 307"/>
                  <a:gd name="T18" fmla="*/ 13 w 2765"/>
                  <a:gd name="T19" fmla="*/ 274 h 307"/>
                  <a:gd name="T20" fmla="*/ 1 w 2765"/>
                  <a:gd name="T21" fmla="*/ 246 h 307"/>
                  <a:gd name="T22" fmla="*/ 0 w 2765"/>
                  <a:gd name="T23" fmla="*/ 230 h 307"/>
                  <a:gd name="T24" fmla="*/ 0 w 2765"/>
                  <a:gd name="T25" fmla="*/ 76 h 307"/>
                  <a:gd name="T26" fmla="*/ 1 w 2765"/>
                  <a:gd name="T27" fmla="*/ 60 h 307"/>
                  <a:gd name="T28" fmla="*/ 13 w 2765"/>
                  <a:gd name="T29" fmla="*/ 33 h 307"/>
                  <a:gd name="T30" fmla="*/ 34 w 2765"/>
                  <a:gd name="T31" fmla="*/ 13 h 307"/>
                  <a:gd name="T32" fmla="*/ 61 w 2765"/>
                  <a:gd name="T33" fmla="*/ 0 h 307"/>
                  <a:gd name="T34" fmla="*/ 77 w 2765"/>
                  <a:gd name="T35" fmla="*/ 0 h 307"/>
                  <a:gd name="T36" fmla="*/ 2689 w 2765"/>
                  <a:gd name="T37" fmla="*/ 0 h 307"/>
                  <a:gd name="T38" fmla="*/ 2704 w 2765"/>
                  <a:gd name="T39" fmla="*/ 0 h 307"/>
                  <a:gd name="T40" fmla="*/ 2732 w 2765"/>
                  <a:gd name="T41" fmla="*/ 13 h 307"/>
                  <a:gd name="T42" fmla="*/ 2752 w 2765"/>
                  <a:gd name="T43" fmla="*/ 33 h 307"/>
                  <a:gd name="T44" fmla="*/ 2765 w 2765"/>
                  <a:gd name="T45" fmla="*/ 60 h 307"/>
                  <a:gd name="T46" fmla="*/ 2765 w 2765"/>
                  <a:gd name="T47" fmla="*/ 76 h 307"/>
                  <a:gd name="T48" fmla="*/ 2765 w 2765"/>
                  <a:gd name="T49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65" h="307">
                    <a:moveTo>
                      <a:pt x="2765" y="230"/>
                    </a:moveTo>
                    <a:lnTo>
                      <a:pt x="2765" y="246"/>
                    </a:lnTo>
                    <a:lnTo>
                      <a:pt x="2752" y="274"/>
                    </a:lnTo>
                    <a:lnTo>
                      <a:pt x="2732" y="294"/>
                    </a:lnTo>
                    <a:lnTo>
                      <a:pt x="2704" y="305"/>
                    </a:lnTo>
                    <a:lnTo>
                      <a:pt x="2689" y="307"/>
                    </a:lnTo>
                    <a:lnTo>
                      <a:pt x="77" y="307"/>
                    </a:lnTo>
                    <a:lnTo>
                      <a:pt x="61" y="305"/>
                    </a:lnTo>
                    <a:lnTo>
                      <a:pt x="34" y="294"/>
                    </a:lnTo>
                    <a:lnTo>
                      <a:pt x="13" y="274"/>
                    </a:lnTo>
                    <a:lnTo>
                      <a:pt x="1" y="246"/>
                    </a:lnTo>
                    <a:lnTo>
                      <a:pt x="0" y="230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13" y="33"/>
                    </a:lnTo>
                    <a:lnTo>
                      <a:pt x="34" y="13"/>
                    </a:lnTo>
                    <a:lnTo>
                      <a:pt x="61" y="0"/>
                    </a:lnTo>
                    <a:lnTo>
                      <a:pt x="77" y="0"/>
                    </a:lnTo>
                    <a:lnTo>
                      <a:pt x="2689" y="0"/>
                    </a:lnTo>
                    <a:lnTo>
                      <a:pt x="2704" y="0"/>
                    </a:lnTo>
                    <a:lnTo>
                      <a:pt x="2732" y="13"/>
                    </a:lnTo>
                    <a:lnTo>
                      <a:pt x="2752" y="33"/>
                    </a:lnTo>
                    <a:lnTo>
                      <a:pt x="2765" y="60"/>
                    </a:lnTo>
                    <a:lnTo>
                      <a:pt x="2765" y="76"/>
                    </a:lnTo>
                    <a:lnTo>
                      <a:pt x="2765" y="23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8" name="자유형 167"/>
            <p:cNvSpPr/>
            <p:nvPr/>
          </p:nvSpPr>
          <p:spPr>
            <a:xfrm>
              <a:off x="10416691" y="-8024"/>
              <a:ext cx="1049584" cy="1092200"/>
            </a:xfrm>
            <a:custGeom>
              <a:avLst/>
              <a:gdLst>
                <a:gd name="connsiteX0" fmla="*/ 1037897 w 1049584"/>
                <a:gd name="connsiteY0" fmla="*/ 1092200 h 1092200"/>
                <a:gd name="connsiteX1" fmla="*/ 987097 w 1049584"/>
                <a:gd name="connsiteY1" fmla="*/ 889000 h 1092200"/>
                <a:gd name="connsiteX2" fmla="*/ 555297 w 1049584"/>
                <a:gd name="connsiteY2" fmla="*/ 876300 h 1092200"/>
                <a:gd name="connsiteX3" fmla="*/ 34597 w 1049584"/>
                <a:gd name="connsiteY3" fmla="*/ 889000 h 1092200"/>
                <a:gd name="connsiteX4" fmla="*/ 47297 w 1049584"/>
                <a:gd name="connsiteY4" fmla="*/ 342900 h 1092200"/>
                <a:gd name="connsiteX5" fmla="*/ 34597 w 1049584"/>
                <a:gd name="connsiteY5" fmla="*/ 0 h 109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584" h="1092200">
                  <a:moveTo>
                    <a:pt x="1037897" y="1092200"/>
                  </a:moveTo>
                  <a:cubicBezTo>
                    <a:pt x="1052713" y="1008591"/>
                    <a:pt x="1067530" y="924983"/>
                    <a:pt x="987097" y="889000"/>
                  </a:cubicBezTo>
                  <a:cubicBezTo>
                    <a:pt x="906664" y="853017"/>
                    <a:pt x="714047" y="876300"/>
                    <a:pt x="555297" y="876300"/>
                  </a:cubicBezTo>
                  <a:cubicBezTo>
                    <a:pt x="396547" y="876300"/>
                    <a:pt x="119264" y="977900"/>
                    <a:pt x="34597" y="889000"/>
                  </a:cubicBezTo>
                  <a:cubicBezTo>
                    <a:pt x="-50070" y="800100"/>
                    <a:pt x="47297" y="491067"/>
                    <a:pt x="47297" y="342900"/>
                  </a:cubicBezTo>
                  <a:cubicBezTo>
                    <a:pt x="47297" y="194733"/>
                    <a:pt x="40947" y="97366"/>
                    <a:pt x="34597" y="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4" name="Group 4"/>
            <p:cNvGrpSpPr>
              <a:grpSpLocks noChangeAspect="1"/>
            </p:cNvGrpSpPr>
            <p:nvPr/>
          </p:nvGrpSpPr>
          <p:grpSpPr bwMode="auto">
            <a:xfrm>
              <a:off x="11179320" y="1116071"/>
              <a:ext cx="512678" cy="794535"/>
              <a:chOff x="3070" y="903"/>
              <a:chExt cx="1537" cy="2382"/>
            </a:xfrm>
          </p:grpSpPr>
          <p:sp>
            <p:nvSpPr>
              <p:cNvPr id="155" name="Freeform 6"/>
              <p:cNvSpPr>
                <a:spLocks/>
              </p:cNvSpPr>
              <p:nvPr/>
            </p:nvSpPr>
            <p:spPr bwMode="auto">
              <a:xfrm>
                <a:off x="3070" y="980"/>
                <a:ext cx="1537" cy="2305"/>
              </a:xfrm>
              <a:custGeom>
                <a:avLst/>
                <a:gdLst>
                  <a:gd name="T0" fmla="*/ 2570 w 4609"/>
                  <a:gd name="T1" fmla="*/ 1 h 6913"/>
                  <a:gd name="T2" fmla="*/ 2995 w 4609"/>
                  <a:gd name="T3" fmla="*/ 66 h 6913"/>
                  <a:gd name="T4" fmla="*/ 3389 w 4609"/>
                  <a:gd name="T5" fmla="*/ 211 h 6913"/>
                  <a:gd name="T6" fmla="*/ 3744 w 4609"/>
                  <a:gd name="T7" fmla="*/ 427 h 6913"/>
                  <a:gd name="T8" fmla="*/ 4050 w 4609"/>
                  <a:gd name="T9" fmla="*/ 705 h 6913"/>
                  <a:gd name="T10" fmla="*/ 4298 w 4609"/>
                  <a:gd name="T11" fmla="*/ 1037 h 6913"/>
                  <a:gd name="T12" fmla="*/ 4480 w 4609"/>
                  <a:gd name="T13" fmla="*/ 1413 h 6913"/>
                  <a:gd name="T14" fmla="*/ 4586 w 4609"/>
                  <a:gd name="T15" fmla="*/ 1823 h 6913"/>
                  <a:gd name="T16" fmla="*/ 4609 w 4609"/>
                  <a:gd name="T17" fmla="*/ 2150 h 6913"/>
                  <a:gd name="T18" fmla="*/ 4608 w 4609"/>
                  <a:gd name="T19" fmla="*/ 4872 h 6913"/>
                  <a:gd name="T20" fmla="*/ 4543 w 4609"/>
                  <a:gd name="T21" fmla="*/ 5298 h 6913"/>
                  <a:gd name="T22" fmla="*/ 4397 w 4609"/>
                  <a:gd name="T23" fmla="*/ 5693 h 6913"/>
                  <a:gd name="T24" fmla="*/ 4181 w 4609"/>
                  <a:gd name="T25" fmla="*/ 6047 h 6913"/>
                  <a:gd name="T26" fmla="*/ 3903 w 4609"/>
                  <a:gd name="T27" fmla="*/ 6352 h 6913"/>
                  <a:gd name="T28" fmla="*/ 3572 w 4609"/>
                  <a:gd name="T29" fmla="*/ 6600 h 6913"/>
                  <a:gd name="T30" fmla="*/ 3196 w 4609"/>
                  <a:gd name="T31" fmla="*/ 6782 h 6913"/>
                  <a:gd name="T32" fmla="*/ 2786 w 4609"/>
                  <a:gd name="T33" fmla="*/ 6888 h 6913"/>
                  <a:gd name="T34" fmla="*/ 2459 w 4609"/>
                  <a:gd name="T35" fmla="*/ 6913 h 6913"/>
                  <a:gd name="T36" fmla="*/ 2041 w 4609"/>
                  <a:gd name="T37" fmla="*/ 6910 h 6913"/>
                  <a:gd name="T38" fmla="*/ 1615 w 4609"/>
                  <a:gd name="T39" fmla="*/ 6845 h 6913"/>
                  <a:gd name="T40" fmla="*/ 1220 w 4609"/>
                  <a:gd name="T41" fmla="*/ 6700 h 6913"/>
                  <a:gd name="T42" fmla="*/ 866 w 4609"/>
                  <a:gd name="T43" fmla="*/ 6484 h 6913"/>
                  <a:gd name="T44" fmla="*/ 560 w 4609"/>
                  <a:gd name="T45" fmla="*/ 6206 h 6913"/>
                  <a:gd name="T46" fmla="*/ 313 w 4609"/>
                  <a:gd name="T47" fmla="*/ 5876 h 6913"/>
                  <a:gd name="T48" fmla="*/ 131 w 4609"/>
                  <a:gd name="T49" fmla="*/ 5500 h 6913"/>
                  <a:gd name="T50" fmla="*/ 25 w 4609"/>
                  <a:gd name="T51" fmla="*/ 5088 h 6913"/>
                  <a:gd name="T52" fmla="*/ 0 w 4609"/>
                  <a:gd name="T53" fmla="*/ 4761 h 6913"/>
                  <a:gd name="T54" fmla="*/ 3 w 4609"/>
                  <a:gd name="T55" fmla="*/ 2039 h 6913"/>
                  <a:gd name="T56" fmla="*/ 68 w 4609"/>
                  <a:gd name="T57" fmla="*/ 1614 h 6913"/>
                  <a:gd name="T58" fmla="*/ 213 w 4609"/>
                  <a:gd name="T59" fmla="*/ 1220 h 6913"/>
                  <a:gd name="T60" fmla="*/ 429 w 4609"/>
                  <a:gd name="T61" fmla="*/ 865 h 6913"/>
                  <a:gd name="T62" fmla="*/ 707 w 4609"/>
                  <a:gd name="T63" fmla="*/ 558 h 6913"/>
                  <a:gd name="T64" fmla="*/ 1039 w 4609"/>
                  <a:gd name="T65" fmla="*/ 311 h 6913"/>
                  <a:gd name="T66" fmla="*/ 1413 w 4609"/>
                  <a:gd name="T67" fmla="*/ 129 h 6913"/>
                  <a:gd name="T68" fmla="*/ 1825 w 4609"/>
                  <a:gd name="T69" fmla="*/ 23 h 6913"/>
                  <a:gd name="T70" fmla="*/ 2152 w 4609"/>
                  <a:gd name="T71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09" h="6913">
                    <a:moveTo>
                      <a:pt x="2459" y="0"/>
                    </a:moveTo>
                    <a:lnTo>
                      <a:pt x="2570" y="1"/>
                    </a:lnTo>
                    <a:lnTo>
                      <a:pt x="2786" y="23"/>
                    </a:lnTo>
                    <a:lnTo>
                      <a:pt x="2995" y="66"/>
                    </a:lnTo>
                    <a:lnTo>
                      <a:pt x="3196" y="129"/>
                    </a:lnTo>
                    <a:lnTo>
                      <a:pt x="3389" y="211"/>
                    </a:lnTo>
                    <a:lnTo>
                      <a:pt x="3572" y="311"/>
                    </a:lnTo>
                    <a:lnTo>
                      <a:pt x="3744" y="427"/>
                    </a:lnTo>
                    <a:lnTo>
                      <a:pt x="3903" y="558"/>
                    </a:lnTo>
                    <a:lnTo>
                      <a:pt x="4050" y="705"/>
                    </a:lnTo>
                    <a:lnTo>
                      <a:pt x="4181" y="865"/>
                    </a:lnTo>
                    <a:lnTo>
                      <a:pt x="4298" y="1037"/>
                    </a:lnTo>
                    <a:lnTo>
                      <a:pt x="4397" y="1220"/>
                    </a:lnTo>
                    <a:lnTo>
                      <a:pt x="4480" y="1413"/>
                    </a:lnTo>
                    <a:lnTo>
                      <a:pt x="4543" y="1614"/>
                    </a:lnTo>
                    <a:lnTo>
                      <a:pt x="4586" y="1823"/>
                    </a:lnTo>
                    <a:lnTo>
                      <a:pt x="4608" y="2039"/>
                    </a:lnTo>
                    <a:lnTo>
                      <a:pt x="4609" y="2150"/>
                    </a:lnTo>
                    <a:lnTo>
                      <a:pt x="4609" y="4761"/>
                    </a:lnTo>
                    <a:lnTo>
                      <a:pt x="4608" y="4872"/>
                    </a:lnTo>
                    <a:lnTo>
                      <a:pt x="4586" y="5088"/>
                    </a:lnTo>
                    <a:lnTo>
                      <a:pt x="4543" y="5298"/>
                    </a:lnTo>
                    <a:lnTo>
                      <a:pt x="4480" y="5500"/>
                    </a:lnTo>
                    <a:lnTo>
                      <a:pt x="4397" y="5693"/>
                    </a:lnTo>
                    <a:lnTo>
                      <a:pt x="4298" y="5876"/>
                    </a:lnTo>
                    <a:lnTo>
                      <a:pt x="4181" y="6047"/>
                    </a:lnTo>
                    <a:lnTo>
                      <a:pt x="4050" y="6206"/>
                    </a:lnTo>
                    <a:lnTo>
                      <a:pt x="3903" y="6352"/>
                    </a:lnTo>
                    <a:lnTo>
                      <a:pt x="3744" y="6484"/>
                    </a:lnTo>
                    <a:lnTo>
                      <a:pt x="3572" y="6600"/>
                    </a:lnTo>
                    <a:lnTo>
                      <a:pt x="3389" y="6700"/>
                    </a:lnTo>
                    <a:lnTo>
                      <a:pt x="3196" y="6782"/>
                    </a:lnTo>
                    <a:lnTo>
                      <a:pt x="2995" y="6845"/>
                    </a:lnTo>
                    <a:lnTo>
                      <a:pt x="2786" y="6888"/>
                    </a:lnTo>
                    <a:lnTo>
                      <a:pt x="2570" y="6910"/>
                    </a:lnTo>
                    <a:lnTo>
                      <a:pt x="2459" y="6913"/>
                    </a:lnTo>
                    <a:lnTo>
                      <a:pt x="2152" y="6913"/>
                    </a:lnTo>
                    <a:lnTo>
                      <a:pt x="2041" y="6910"/>
                    </a:lnTo>
                    <a:lnTo>
                      <a:pt x="1825" y="6888"/>
                    </a:lnTo>
                    <a:lnTo>
                      <a:pt x="1615" y="6845"/>
                    </a:lnTo>
                    <a:lnTo>
                      <a:pt x="1413" y="6782"/>
                    </a:lnTo>
                    <a:lnTo>
                      <a:pt x="1220" y="6700"/>
                    </a:lnTo>
                    <a:lnTo>
                      <a:pt x="1039" y="6600"/>
                    </a:lnTo>
                    <a:lnTo>
                      <a:pt x="866" y="6484"/>
                    </a:lnTo>
                    <a:lnTo>
                      <a:pt x="707" y="6352"/>
                    </a:lnTo>
                    <a:lnTo>
                      <a:pt x="560" y="6206"/>
                    </a:lnTo>
                    <a:lnTo>
                      <a:pt x="429" y="6047"/>
                    </a:lnTo>
                    <a:lnTo>
                      <a:pt x="313" y="5876"/>
                    </a:lnTo>
                    <a:lnTo>
                      <a:pt x="213" y="5693"/>
                    </a:lnTo>
                    <a:lnTo>
                      <a:pt x="131" y="5500"/>
                    </a:lnTo>
                    <a:lnTo>
                      <a:pt x="68" y="5298"/>
                    </a:lnTo>
                    <a:lnTo>
                      <a:pt x="25" y="5088"/>
                    </a:lnTo>
                    <a:lnTo>
                      <a:pt x="3" y="4872"/>
                    </a:lnTo>
                    <a:lnTo>
                      <a:pt x="0" y="4761"/>
                    </a:lnTo>
                    <a:lnTo>
                      <a:pt x="0" y="2150"/>
                    </a:lnTo>
                    <a:lnTo>
                      <a:pt x="3" y="2039"/>
                    </a:lnTo>
                    <a:lnTo>
                      <a:pt x="25" y="1823"/>
                    </a:lnTo>
                    <a:lnTo>
                      <a:pt x="68" y="1614"/>
                    </a:lnTo>
                    <a:lnTo>
                      <a:pt x="131" y="1413"/>
                    </a:lnTo>
                    <a:lnTo>
                      <a:pt x="213" y="1220"/>
                    </a:lnTo>
                    <a:lnTo>
                      <a:pt x="313" y="1037"/>
                    </a:lnTo>
                    <a:lnTo>
                      <a:pt x="429" y="865"/>
                    </a:lnTo>
                    <a:lnTo>
                      <a:pt x="560" y="705"/>
                    </a:lnTo>
                    <a:lnTo>
                      <a:pt x="707" y="558"/>
                    </a:lnTo>
                    <a:lnTo>
                      <a:pt x="866" y="427"/>
                    </a:lnTo>
                    <a:lnTo>
                      <a:pt x="1039" y="311"/>
                    </a:lnTo>
                    <a:lnTo>
                      <a:pt x="1220" y="211"/>
                    </a:lnTo>
                    <a:lnTo>
                      <a:pt x="1413" y="129"/>
                    </a:lnTo>
                    <a:lnTo>
                      <a:pt x="1615" y="66"/>
                    </a:lnTo>
                    <a:lnTo>
                      <a:pt x="1825" y="23"/>
                    </a:lnTo>
                    <a:lnTo>
                      <a:pt x="2041" y="1"/>
                    </a:lnTo>
                    <a:lnTo>
                      <a:pt x="2152" y="0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2E32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8"/>
              <p:cNvSpPr>
                <a:spLocks/>
              </p:cNvSpPr>
              <p:nvPr/>
            </p:nvSpPr>
            <p:spPr bwMode="auto">
              <a:xfrm>
                <a:off x="3070" y="980"/>
                <a:ext cx="1537" cy="871"/>
              </a:xfrm>
              <a:custGeom>
                <a:avLst/>
                <a:gdLst>
                  <a:gd name="T0" fmla="*/ 0 w 4609"/>
                  <a:gd name="T1" fmla="*/ 2150 h 2611"/>
                  <a:gd name="T2" fmla="*/ 0 w 4609"/>
                  <a:gd name="T3" fmla="*/ 2611 h 2611"/>
                  <a:gd name="T4" fmla="*/ 4609 w 4609"/>
                  <a:gd name="T5" fmla="*/ 2611 h 2611"/>
                  <a:gd name="T6" fmla="*/ 4609 w 4609"/>
                  <a:gd name="T7" fmla="*/ 2150 h 2611"/>
                  <a:gd name="T8" fmla="*/ 4608 w 4609"/>
                  <a:gd name="T9" fmla="*/ 2039 h 2611"/>
                  <a:gd name="T10" fmla="*/ 4586 w 4609"/>
                  <a:gd name="T11" fmla="*/ 1823 h 2611"/>
                  <a:gd name="T12" fmla="*/ 4543 w 4609"/>
                  <a:gd name="T13" fmla="*/ 1614 h 2611"/>
                  <a:gd name="T14" fmla="*/ 4480 w 4609"/>
                  <a:gd name="T15" fmla="*/ 1413 h 2611"/>
                  <a:gd name="T16" fmla="*/ 4397 w 4609"/>
                  <a:gd name="T17" fmla="*/ 1220 h 2611"/>
                  <a:gd name="T18" fmla="*/ 4298 w 4609"/>
                  <a:gd name="T19" fmla="*/ 1037 h 2611"/>
                  <a:gd name="T20" fmla="*/ 4181 w 4609"/>
                  <a:gd name="T21" fmla="*/ 865 h 2611"/>
                  <a:gd name="T22" fmla="*/ 4050 w 4609"/>
                  <a:gd name="T23" fmla="*/ 705 h 2611"/>
                  <a:gd name="T24" fmla="*/ 3903 w 4609"/>
                  <a:gd name="T25" fmla="*/ 558 h 2611"/>
                  <a:gd name="T26" fmla="*/ 3744 w 4609"/>
                  <a:gd name="T27" fmla="*/ 427 h 2611"/>
                  <a:gd name="T28" fmla="*/ 3572 w 4609"/>
                  <a:gd name="T29" fmla="*/ 311 h 2611"/>
                  <a:gd name="T30" fmla="*/ 3389 w 4609"/>
                  <a:gd name="T31" fmla="*/ 211 h 2611"/>
                  <a:gd name="T32" fmla="*/ 3196 w 4609"/>
                  <a:gd name="T33" fmla="*/ 129 h 2611"/>
                  <a:gd name="T34" fmla="*/ 2995 w 4609"/>
                  <a:gd name="T35" fmla="*/ 66 h 2611"/>
                  <a:gd name="T36" fmla="*/ 2786 w 4609"/>
                  <a:gd name="T37" fmla="*/ 23 h 2611"/>
                  <a:gd name="T38" fmla="*/ 2570 w 4609"/>
                  <a:gd name="T39" fmla="*/ 1 h 2611"/>
                  <a:gd name="T40" fmla="*/ 2459 w 4609"/>
                  <a:gd name="T41" fmla="*/ 0 h 2611"/>
                  <a:gd name="T42" fmla="*/ 2152 w 4609"/>
                  <a:gd name="T43" fmla="*/ 0 h 2611"/>
                  <a:gd name="T44" fmla="*/ 2041 w 4609"/>
                  <a:gd name="T45" fmla="*/ 1 h 2611"/>
                  <a:gd name="T46" fmla="*/ 1825 w 4609"/>
                  <a:gd name="T47" fmla="*/ 23 h 2611"/>
                  <a:gd name="T48" fmla="*/ 1615 w 4609"/>
                  <a:gd name="T49" fmla="*/ 66 h 2611"/>
                  <a:gd name="T50" fmla="*/ 1413 w 4609"/>
                  <a:gd name="T51" fmla="*/ 129 h 2611"/>
                  <a:gd name="T52" fmla="*/ 1220 w 4609"/>
                  <a:gd name="T53" fmla="*/ 211 h 2611"/>
                  <a:gd name="T54" fmla="*/ 1039 w 4609"/>
                  <a:gd name="T55" fmla="*/ 311 h 2611"/>
                  <a:gd name="T56" fmla="*/ 866 w 4609"/>
                  <a:gd name="T57" fmla="*/ 427 h 2611"/>
                  <a:gd name="T58" fmla="*/ 707 w 4609"/>
                  <a:gd name="T59" fmla="*/ 558 h 2611"/>
                  <a:gd name="T60" fmla="*/ 560 w 4609"/>
                  <a:gd name="T61" fmla="*/ 705 h 2611"/>
                  <a:gd name="T62" fmla="*/ 429 w 4609"/>
                  <a:gd name="T63" fmla="*/ 865 h 2611"/>
                  <a:gd name="T64" fmla="*/ 313 w 4609"/>
                  <a:gd name="T65" fmla="*/ 1037 h 2611"/>
                  <a:gd name="T66" fmla="*/ 213 w 4609"/>
                  <a:gd name="T67" fmla="*/ 1220 h 2611"/>
                  <a:gd name="T68" fmla="*/ 131 w 4609"/>
                  <a:gd name="T69" fmla="*/ 1413 h 2611"/>
                  <a:gd name="T70" fmla="*/ 68 w 4609"/>
                  <a:gd name="T71" fmla="*/ 1614 h 2611"/>
                  <a:gd name="T72" fmla="*/ 25 w 4609"/>
                  <a:gd name="T73" fmla="*/ 1823 h 2611"/>
                  <a:gd name="T74" fmla="*/ 3 w 4609"/>
                  <a:gd name="T75" fmla="*/ 2039 h 2611"/>
                  <a:gd name="T76" fmla="*/ 0 w 4609"/>
                  <a:gd name="T77" fmla="*/ 2150 h 2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09" h="2611">
                    <a:moveTo>
                      <a:pt x="0" y="2150"/>
                    </a:moveTo>
                    <a:lnTo>
                      <a:pt x="0" y="2611"/>
                    </a:lnTo>
                    <a:lnTo>
                      <a:pt x="4609" y="2611"/>
                    </a:lnTo>
                    <a:lnTo>
                      <a:pt x="4609" y="2150"/>
                    </a:lnTo>
                    <a:lnTo>
                      <a:pt x="4608" y="2039"/>
                    </a:lnTo>
                    <a:lnTo>
                      <a:pt x="4586" y="1823"/>
                    </a:lnTo>
                    <a:lnTo>
                      <a:pt x="4543" y="1614"/>
                    </a:lnTo>
                    <a:lnTo>
                      <a:pt x="4480" y="1413"/>
                    </a:lnTo>
                    <a:lnTo>
                      <a:pt x="4397" y="1220"/>
                    </a:lnTo>
                    <a:lnTo>
                      <a:pt x="4298" y="1037"/>
                    </a:lnTo>
                    <a:lnTo>
                      <a:pt x="4181" y="865"/>
                    </a:lnTo>
                    <a:lnTo>
                      <a:pt x="4050" y="705"/>
                    </a:lnTo>
                    <a:lnTo>
                      <a:pt x="3903" y="558"/>
                    </a:lnTo>
                    <a:lnTo>
                      <a:pt x="3744" y="427"/>
                    </a:lnTo>
                    <a:lnTo>
                      <a:pt x="3572" y="311"/>
                    </a:lnTo>
                    <a:lnTo>
                      <a:pt x="3389" y="211"/>
                    </a:lnTo>
                    <a:lnTo>
                      <a:pt x="3196" y="129"/>
                    </a:lnTo>
                    <a:lnTo>
                      <a:pt x="2995" y="66"/>
                    </a:lnTo>
                    <a:lnTo>
                      <a:pt x="2786" y="23"/>
                    </a:lnTo>
                    <a:lnTo>
                      <a:pt x="2570" y="1"/>
                    </a:lnTo>
                    <a:lnTo>
                      <a:pt x="2459" y="0"/>
                    </a:lnTo>
                    <a:lnTo>
                      <a:pt x="2152" y="0"/>
                    </a:lnTo>
                    <a:lnTo>
                      <a:pt x="2041" y="1"/>
                    </a:lnTo>
                    <a:lnTo>
                      <a:pt x="1825" y="23"/>
                    </a:lnTo>
                    <a:lnTo>
                      <a:pt x="1615" y="66"/>
                    </a:lnTo>
                    <a:lnTo>
                      <a:pt x="1413" y="129"/>
                    </a:lnTo>
                    <a:lnTo>
                      <a:pt x="1220" y="211"/>
                    </a:lnTo>
                    <a:lnTo>
                      <a:pt x="1039" y="311"/>
                    </a:lnTo>
                    <a:lnTo>
                      <a:pt x="866" y="427"/>
                    </a:lnTo>
                    <a:lnTo>
                      <a:pt x="707" y="558"/>
                    </a:lnTo>
                    <a:lnTo>
                      <a:pt x="560" y="705"/>
                    </a:lnTo>
                    <a:lnTo>
                      <a:pt x="429" y="865"/>
                    </a:lnTo>
                    <a:lnTo>
                      <a:pt x="313" y="1037"/>
                    </a:lnTo>
                    <a:lnTo>
                      <a:pt x="213" y="1220"/>
                    </a:lnTo>
                    <a:lnTo>
                      <a:pt x="131" y="1413"/>
                    </a:lnTo>
                    <a:lnTo>
                      <a:pt x="68" y="1614"/>
                    </a:lnTo>
                    <a:lnTo>
                      <a:pt x="25" y="1823"/>
                    </a:lnTo>
                    <a:lnTo>
                      <a:pt x="3" y="2039"/>
                    </a:lnTo>
                    <a:lnTo>
                      <a:pt x="0" y="2150"/>
                    </a:lnTo>
                    <a:close/>
                  </a:path>
                </a:pathLst>
              </a:custGeom>
              <a:solidFill>
                <a:srgbClr val="2E32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0"/>
              <p:cNvSpPr>
                <a:spLocks noChangeArrowheads="1"/>
              </p:cNvSpPr>
              <p:nvPr/>
            </p:nvSpPr>
            <p:spPr bwMode="auto">
              <a:xfrm>
                <a:off x="3813" y="980"/>
                <a:ext cx="51" cy="8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1"/>
              <p:cNvSpPr>
                <a:spLocks/>
              </p:cNvSpPr>
              <p:nvPr/>
            </p:nvSpPr>
            <p:spPr bwMode="auto">
              <a:xfrm>
                <a:off x="3762" y="1236"/>
                <a:ext cx="153" cy="333"/>
              </a:xfrm>
              <a:custGeom>
                <a:avLst/>
                <a:gdLst>
                  <a:gd name="T0" fmla="*/ 461 w 461"/>
                  <a:gd name="T1" fmla="*/ 846 h 998"/>
                  <a:gd name="T2" fmla="*/ 460 w 461"/>
                  <a:gd name="T3" fmla="*/ 876 h 998"/>
                  <a:gd name="T4" fmla="*/ 437 w 461"/>
                  <a:gd name="T5" fmla="*/ 932 h 998"/>
                  <a:gd name="T6" fmla="*/ 395 w 461"/>
                  <a:gd name="T7" fmla="*/ 974 h 998"/>
                  <a:gd name="T8" fmla="*/ 339 w 461"/>
                  <a:gd name="T9" fmla="*/ 997 h 998"/>
                  <a:gd name="T10" fmla="*/ 308 w 461"/>
                  <a:gd name="T11" fmla="*/ 998 h 998"/>
                  <a:gd name="T12" fmla="*/ 154 w 461"/>
                  <a:gd name="T13" fmla="*/ 998 h 998"/>
                  <a:gd name="T14" fmla="*/ 123 w 461"/>
                  <a:gd name="T15" fmla="*/ 997 h 998"/>
                  <a:gd name="T16" fmla="*/ 68 w 461"/>
                  <a:gd name="T17" fmla="*/ 974 h 998"/>
                  <a:gd name="T18" fmla="*/ 26 w 461"/>
                  <a:gd name="T19" fmla="*/ 932 h 998"/>
                  <a:gd name="T20" fmla="*/ 3 w 461"/>
                  <a:gd name="T21" fmla="*/ 876 h 998"/>
                  <a:gd name="T22" fmla="*/ 0 w 461"/>
                  <a:gd name="T23" fmla="*/ 846 h 998"/>
                  <a:gd name="T24" fmla="*/ 0 w 461"/>
                  <a:gd name="T25" fmla="*/ 154 h 998"/>
                  <a:gd name="T26" fmla="*/ 3 w 461"/>
                  <a:gd name="T27" fmla="*/ 123 h 998"/>
                  <a:gd name="T28" fmla="*/ 26 w 461"/>
                  <a:gd name="T29" fmla="*/ 68 h 998"/>
                  <a:gd name="T30" fmla="*/ 68 w 461"/>
                  <a:gd name="T31" fmla="*/ 26 h 998"/>
                  <a:gd name="T32" fmla="*/ 123 w 461"/>
                  <a:gd name="T33" fmla="*/ 3 h 998"/>
                  <a:gd name="T34" fmla="*/ 154 w 461"/>
                  <a:gd name="T35" fmla="*/ 0 h 998"/>
                  <a:gd name="T36" fmla="*/ 308 w 461"/>
                  <a:gd name="T37" fmla="*/ 0 h 998"/>
                  <a:gd name="T38" fmla="*/ 339 w 461"/>
                  <a:gd name="T39" fmla="*/ 3 h 998"/>
                  <a:gd name="T40" fmla="*/ 395 w 461"/>
                  <a:gd name="T41" fmla="*/ 26 h 998"/>
                  <a:gd name="T42" fmla="*/ 437 w 461"/>
                  <a:gd name="T43" fmla="*/ 68 h 998"/>
                  <a:gd name="T44" fmla="*/ 460 w 461"/>
                  <a:gd name="T45" fmla="*/ 123 h 998"/>
                  <a:gd name="T46" fmla="*/ 461 w 461"/>
                  <a:gd name="T47" fmla="*/ 154 h 998"/>
                  <a:gd name="T48" fmla="*/ 461 w 461"/>
                  <a:gd name="T49" fmla="*/ 846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1" h="998">
                    <a:moveTo>
                      <a:pt x="461" y="846"/>
                    </a:moveTo>
                    <a:lnTo>
                      <a:pt x="460" y="876"/>
                    </a:lnTo>
                    <a:lnTo>
                      <a:pt x="437" y="932"/>
                    </a:lnTo>
                    <a:lnTo>
                      <a:pt x="395" y="974"/>
                    </a:lnTo>
                    <a:lnTo>
                      <a:pt x="339" y="997"/>
                    </a:lnTo>
                    <a:lnTo>
                      <a:pt x="308" y="998"/>
                    </a:lnTo>
                    <a:lnTo>
                      <a:pt x="154" y="998"/>
                    </a:lnTo>
                    <a:lnTo>
                      <a:pt x="123" y="997"/>
                    </a:lnTo>
                    <a:lnTo>
                      <a:pt x="68" y="974"/>
                    </a:lnTo>
                    <a:lnTo>
                      <a:pt x="26" y="932"/>
                    </a:lnTo>
                    <a:lnTo>
                      <a:pt x="3" y="876"/>
                    </a:lnTo>
                    <a:lnTo>
                      <a:pt x="0" y="846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26" y="68"/>
                    </a:lnTo>
                    <a:lnTo>
                      <a:pt x="68" y="26"/>
                    </a:lnTo>
                    <a:lnTo>
                      <a:pt x="123" y="3"/>
                    </a:lnTo>
                    <a:lnTo>
                      <a:pt x="154" y="0"/>
                    </a:lnTo>
                    <a:lnTo>
                      <a:pt x="308" y="0"/>
                    </a:lnTo>
                    <a:lnTo>
                      <a:pt x="339" y="3"/>
                    </a:lnTo>
                    <a:lnTo>
                      <a:pt x="395" y="26"/>
                    </a:lnTo>
                    <a:lnTo>
                      <a:pt x="437" y="68"/>
                    </a:lnTo>
                    <a:lnTo>
                      <a:pt x="460" y="123"/>
                    </a:lnTo>
                    <a:lnTo>
                      <a:pt x="461" y="154"/>
                    </a:lnTo>
                    <a:lnTo>
                      <a:pt x="461" y="84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2"/>
              <p:cNvSpPr>
                <a:spLocks noChangeArrowheads="1"/>
              </p:cNvSpPr>
              <p:nvPr/>
            </p:nvSpPr>
            <p:spPr bwMode="auto">
              <a:xfrm>
                <a:off x="3788" y="1287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3"/>
              <p:cNvSpPr>
                <a:spLocks noChangeArrowheads="1"/>
              </p:cNvSpPr>
              <p:nvPr/>
            </p:nvSpPr>
            <p:spPr bwMode="auto">
              <a:xfrm>
                <a:off x="3788" y="1338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4"/>
              <p:cNvSpPr>
                <a:spLocks noChangeArrowheads="1"/>
              </p:cNvSpPr>
              <p:nvPr/>
            </p:nvSpPr>
            <p:spPr bwMode="auto">
              <a:xfrm>
                <a:off x="3788" y="1390"/>
                <a:ext cx="102" cy="25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3788" y="1441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6"/>
              <p:cNvSpPr>
                <a:spLocks noChangeArrowheads="1"/>
              </p:cNvSpPr>
              <p:nvPr/>
            </p:nvSpPr>
            <p:spPr bwMode="auto">
              <a:xfrm>
                <a:off x="3788" y="1492"/>
                <a:ext cx="102" cy="26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7"/>
              <p:cNvSpPr>
                <a:spLocks/>
              </p:cNvSpPr>
              <p:nvPr/>
            </p:nvSpPr>
            <p:spPr bwMode="auto">
              <a:xfrm>
                <a:off x="3762" y="929"/>
                <a:ext cx="153" cy="51"/>
              </a:xfrm>
              <a:custGeom>
                <a:avLst/>
                <a:gdLst>
                  <a:gd name="T0" fmla="*/ 385 w 461"/>
                  <a:gd name="T1" fmla="*/ 0 h 154"/>
                  <a:gd name="T2" fmla="*/ 78 w 461"/>
                  <a:gd name="T3" fmla="*/ 0 h 154"/>
                  <a:gd name="T4" fmla="*/ 62 w 461"/>
                  <a:gd name="T5" fmla="*/ 1 h 154"/>
                  <a:gd name="T6" fmla="*/ 35 w 461"/>
                  <a:gd name="T7" fmla="*/ 13 h 154"/>
                  <a:gd name="T8" fmla="*/ 13 w 461"/>
                  <a:gd name="T9" fmla="*/ 33 h 154"/>
                  <a:gd name="T10" fmla="*/ 2 w 461"/>
                  <a:gd name="T11" fmla="*/ 60 h 154"/>
                  <a:gd name="T12" fmla="*/ 0 w 461"/>
                  <a:gd name="T13" fmla="*/ 76 h 154"/>
                  <a:gd name="T14" fmla="*/ 0 w 461"/>
                  <a:gd name="T15" fmla="*/ 154 h 154"/>
                  <a:gd name="T16" fmla="*/ 461 w 461"/>
                  <a:gd name="T17" fmla="*/ 154 h 154"/>
                  <a:gd name="T18" fmla="*/ 461 w 461"/>
                  <a:gd name="T19" fmla="*/ 76 h 154"/>
                  <a:gd name="T20" fmla="*/ 461 w 461"/>
                  <a:gd name="T21" fmla="*/ 60 h 154"/>
                  <a:gd name="T22" fmla="*/ 448 w 461"/>
                  <a:gd name="T23" fmla="*/ 33 h 154"/>
                  <a:gd name="T24" fmla="*/ 428 w 461"/>
                  <a:gd name="T25" fmla="*/ 13 h 154"/>
                  <a:gd name="T26" fmla="*/ 401 w 461"/>
                  <a:gd name="T27" fmla="*/ 1 h 154"/>
                  <a:gd name="T28" fmla="*/ 385 w 461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1" h="154">
                    <a:moveTo>
                      <a:pt x="385" y="0"/>
                    </a:moveTo>
                    <a:lnTo>
                      <a:pt x="78" y="0"/>
                    </a:lnTo>
                    <a:lnTo>
                      <a:pt x="62" y="1"/>
                    </a:lnTo>
                    <a:lnTo>
                      <a:pt x="35" y="13"/>
                    </a:lnTo>
                    <a:lnTo>
                      <a:pt x="13" y="33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0" y="154"/>
                    </a:lnTo>
                    <a:lnTo>
                      <a:pt x="461" y="154"/>
                    </a:lnTo>
                    <a:lnTo>
                      <a:pt x="461" y="76"/>
                    </a:lnTo>
                    <a:lnTo>
                      <a:pt x="461" y="60"/>
                    </a:lnTo>
                    <a:lnTo>
                      <a:pt x="448" y="33"/>
                    </a:lnTo>
                    <a:lnTo>
                      <a:pt x="428" y="13"/>
                    </a:lnTo>
                    <a:lnTo>
                      <a:pt x="401" y="1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9"/>
              <p:cNvSpPr>
                <a:spLocks/>
              </p:cNvSpPr>
              <p:nvPr/>
            </p:nvSpPr>
            <p:spPr bwMode="auto">
              <a:xfrm>
                <a:off x="3813" y="903"/>
                <a:ext cx="53" cy="26"/>
              </a:xfrm>
              <a:custGeom>
                <a:avLst/>
                <a:gdLst>
                  <a:gd name="T0" fmla="*/ 2 w 159"/>
                  <a:gd name="T1" fmla="*/ 0 h 77"/>
                  <a:gd name="T2" fmla="*/ 0 w 159"/>
                  <a:gd name="T3" fmla="*/ 38 h 77"/>
                  <a:gd name="T4" fmla="*/ 0 w 159"/>
                  <a:gd name="T5" fmla="*/ 77 h 77"/>
                  <a:gd name="T6" fmla="*/ 154 w 159"/>
                  <a:gd name="T7" fmla="*/ 77 h 77"/>
                  <a:gd name="T8" fmla="*/ 156 w 159"/>
                  <a:gd name="T9" fmla="*/ 38 h 77"/>
                  <a:gd name="T10" fmla="*/ 159 w 159"/>
                  <a:gd name="T11" fmla="*/ 0 h 77"/>
                  <a:gd name="T12" fmla="*/ 2 w 159"/>
                  <a:gd name="T1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77">
                    <a:moveTo>
                      <a:pt x="2" y="0"/>
                    </a:moveTo>
                    <a:lnTo>
                      <a:pt x="0" y="38"/>
                    </a:lnTo>
                    <a:lnTo>
                      <a:pt x="0" y="77"/>
                    </a:lnTo>
                    <a:lnTo>
                      <a:pt x="154" y="77"/>
                    </a:lnTo>
                    <a:lnTo>
                      <a:pt x="156" y="38"/>
                    </a:lnTo>
                    <a:lnTo>
                      <a:pt x="159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9" name="직사각형 168"/>
          <p:cNvSpPr/>
          <p:nvPr/>
        </p:nvSpPr>
        <p:spPr>
          <a:xfrm>
            <a:off x="3328675" y="4180343"/>
            <a:ext cx="2598057" cy="2354491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 글쓰기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스킨 적용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폰트 및 크기변형 적용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내용 안에 이미지 삽입 구현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검색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전체 프로젝트 폼 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190400" y="4193668"/>
            <a:ext cx="2598057" cy="2677656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본인인증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(email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인증번호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재설정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회원정보수정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회원탈퇴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사진 구현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Password DB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전체 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/PW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 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1180791" y="464894"/>
            <a:ext cx="201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en-US" altLang="ko-KR" sz="3200" b="1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8" name="직선 연결선 157"/>
          <p:cNvCxnSpPr>
            <a:stCxn id="10" idx="162"/>
            <a:endCxn id="10" idx="113"/>
          </p:cNvCxnSpPr>
          <p:nvPr/>
        </p:nvCxnSpPr>
        <p:spPr>
          <a:xfrm>
            <a:off x="946953" y="1264058"/>
            <a:ext cx="2144127" cy="16809"/>
          </a:xfrm>
          <a:prstGeom prst="line">
            <a:avLst/>
          </a:prstGeom>
          <a:ln>
            <a:solidFill>
              <a:srgbClr val="343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4078113" y="2802166"/>
            <a:ext cx="1070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김기성</a:t>
            </a:r>
            <a:endParaRPr lang="ko-KR" altLang="en-US" sz="24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292897" y="2830090"/>
            <a:ext cx="1070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임수빈</a:t>
            </a:r>
            <a:endParaRPr lang="ko-KR" altLang="en-US" sz="24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6966869" y="2825249"/>
            <a:ext cx="10709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이준형</a:t>
            </a:r>
            <a:endParaRPr lang="ko-KR" altLang="en-US" sz="24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9765626" y="2793218"/>
            <a:ext cx="1070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E32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김소진</a:t>
            </a:r>
            <a:endParaRPr lang="ko-KR" altLang="en-US" sz="2400" dirty="0">
              <a:solidFill>
                <a:srgbClr val="2E324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9063175" y="4147501"/>
            <a:ext cx="2598057" cy="2585323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 등록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수정하기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입력 시 추가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 목록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 상세보기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follow),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이미지에디터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수정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애니메이션 기획 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2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-6"/>
            <a:ext cx="7219950" cy="3962405"/>
          </a:xfrm>
          <a:prstGeom prst="rtTriangle">
            <a:avLst/>
          </a:prstGeom>
          <a:solidFill>
            <a:srgbClr val="343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 rot="2398022">
            <a:off x="219912" y="1939553"/>
            <a:ext cx="3779529" cy="2435153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86365" y="4380200"/>
            <a:ext cx="4236849" cy="1331830"/>
          </a:xfrm>
          <a:prstGeom prst="roundRect">
            <a:avLst/>
          </a:prstGeom>
          <a:solidFill>
            <a:srgbClr val="DEE6E6"/>
          </a:solidFill>
          <a:ln>
            <a:noFill/>
          </a:ln>
          <a:scene3d>
            <a:camera prst="isometricOffAxis1Top">
              <a:rot lat="19538305" lon="18893906" rev="3582334"/>
            </a:camera>
            <a:lightRig rig="threePt" dir="t"/>
          </a:scene3d>
          <a:sp3d extrusionH="95250">
            <a:extrusionClr>
              <a:srgbClr val="6D8CA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5353"/>
          <a:stretch/>
        </p:blipFill>
        <p:spPr>
          <a:xfrm>
            <a:off x="1362487" y="-11875"/>
            <a:ext cx="3645724" cy="472187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00" y="3100667"/>
            <a:ext cx="1532624" cy="15326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7940232" y="3652304"/>
            <a:ext cx="275477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</a:t>
            </a:r>
            <a:r>
              <a:rPr lang="ko-KR" altLang="en-US" sz="4000" dirty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smtClean="0">
                <a:solidFill>
                  <a:srgbClr val="3439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4000" dirty="0">
              <a:solidFill>
                <a:srgbClr val="3439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2545" y="-11875"/>
            <a:ext cx="3230089" cy="3890406"/>
            <a:chOff x="1662545" y="-11875"/>
            <a:chExt cx="3230089" cy="3890406"/>
          </a:xfrm>
        </p:grpSpPr>
        <p:sp>
          <p:nvSpPr>
            <p:cNvPr id="4" name="자유형 3"/>
            <p:cNvSpPr/>
            <p:nvPr/>
          </p:nvSpPr>
          <p:spPr>
            <a:xfrm>
              <a:off x="1662545" y="-11875"/>
              <a:ext cx="3230089" cy="3890406"/>
            </a:xfrm>
            <a:custGeom>
              <a:avLst/>
              <a:gdLst>
                <a:gd name="connsiteX0" fmla="*/ 0 w 3230089"/>
                <a:gd name="connsiteY0" fmla="*/ 1294411 h 3871356"/>
                <a:gd name="connsiteX1" fmla="*/ 0 w 3230089"/>
                <a:gd name="connsiteY1" fmla="*/ 3871356 h 3871356"/>
                <a:gd name="connsiteX2" fmla="*/ 3230089 w 3230089"/>
                <a:gd name="connsiteY2" fmla="*/ 2018806 h 3871356"/>
                <a:gd name="connsiteX3" fmla="*/ 3230089 w 3230089"/>
                <a:gd name="connsiteY3" fmla="*/ 11876 h 3871356"/>
                <a:gd name="connsiteX4" fmla="*/ 2244437 w 3230089"/>
                <a:gd name="connsiteY4" fmla="*/ 0 h 3871356"/>
                <a:gd name="connsiteX5" fmla="*/ 0 w 3230089"/>
                <a:gd name="connsiteY5" fmla="*/ 1294411 h 3871356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18806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94411 h 3883231"/>
                <a:gd name="connsiteX1" fmla="*/ 0 w 3230089"/>
                <a:gd name="connsiteY1" fmla="*/ 3883231 h 3883231"/>
                <a:gd name="connsiteX2" fmla="*/ 3230089 w 3230089"/>
                <a:gd name="connsiteY2" fmla="*/ 2042557 h 3883231"/>
                <a:gd name="connsiteX3" fmla="*/ 3230089 w 3230089"/>
                <a:gd name="connsiteY3" fmla="*/ 11876 h 3883231"/>
                <a:gd name="connsiteX4" fmla="*/ 2244437 w 3230089"/>
                <a:gd name="connsiteY4" fmla="*/ 0 h 3883231"/>
                <a:gd name="connsiteX5" fmla="*/ 0 w 3230089"/>
                <a:gd name="connsiteY5" fmla="*/ 1294411 h 3883231"/>
                <a:gd name="connsiteX0" fmla="*/ 0 w 3230089"/>
                <a:gd name="connsiteY0" fmla="*/ 1282536 h 3871356"/>
                <a:gd name="connsiteX1" fmla="*/ 0 w 3230089"/>
                <a:gd name="connsiteY1" fmla="*/ 3871356 h 3871356"/>
                <a:gd name="connsiteX2" fmla="*/ 3230089 w 3230089"/>
                <a:gd name="connsiteY2" fmla="*/ 2030682 h 3871356"/>
                <a:gd name="connsiteX3" fmla="*/ 3230089 w 3230089"/>
                <a:gd name="connsiteY3" fmla="*/ 1 h 3871356"/>
                <a:gd name="connsiteX4" fmla="*/ 2244437 w 3230089"/>
                <a:gd name="connsiteY4" fmla="*/ 0 h 3871356"/>
                <a:gd name="connsiteX5" fmla="*/ 0 w 3230089"/>
                <a:gd name="connsiteY5" fmla="*/ 1282536 h 3871356"/>
                <a:gd name="connsiteX0" fmla="*/ 0 w 3230089"/>
                <a:gd name="connsiteY0" fmla="*/ 1282536 h 3890406"/>
                <a:gd name="connsiteX1" fmla="*/ 0 w 3230089"/>
                <a:gd name="connsiteY1" fmla="*/ 3890406 h 3890406"/>
                <a:gd name="connsiteX2" fmla="*/ 3230089 w 3230089"/>
                <a:gd name="connsiteY2" fmla="*/ 2030682 h 3890406"/>
                <a:gd name="connsiteX3" fmla="*/ 3230089 w 3230089"/>
                <a:gd name="connsiteY3" fmla="*/ 1 h 3890406"/>
                <a:gd name="connsiteX4" fmla="*/ 2244437 w 3230089"/>
                <a:gd name="connsiteY4" fmla="*/ 0 h 3890406"/>
                <a:gd name="connsiteX5" fmla="*/ 0 w 3230089"/>
                <a:gd name="connsiteY5" fmla="*/ 1282536 h 38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0089" h="3890406">
                  <a:moveTo>
                    <a:pt x="0" y="1282536"/>
                  </a:moveTo>
                  <a:lnTo>
                    <a:pt x="0" y="3890406"/>
                  </a:lnTo>
                  <a:lnTo>
                    <a:pt x="3230089" y="2030682"/>
                  </a:lnTo>
                  <a:lnTo>
                    <a:pt x="3230089" y="1"/>
                  </a:lnTo>
                  <a:lnTo>
                    <a:pt x="2244437" y="0"/>
                  </a:lnTo>
                  <a:lnTo>
                    <a:pt x="0" y="128253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5411" y="845532"/>
              <a:ext cx="2964355" cy="1569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ko-KR" altLang="en-US" sz="6000" b="1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60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0013 -0.034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222A35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4262</TotalTime>
  <Words>1076</Words>
  <Application>Microsoft Office PowerPoint</Application>
  <PresentationFormat>사용자 지정</PresentationFormat>
  <Paragraphs>250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이준형</cp:lastModifiedBy>
  <cp:revision>564</cp:revision>
  <dcterms:created xsi:type="dcterms:W3CDTF">2018-08-02T07:05:36Z</dcterms:created>
  <dcterms:modified xsi:type="dcterms:W3CDTF">2019-02-26T10:55:40Z</dcterms:modified>
</cp:coreProperties>
</file>